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10"/>
  </p:notesMasterIdLst>
  <p:handoutMasterIdLst>
    <p:handoutMasterId r:id="rId11"/>
  </p:handoutMasterIdLst>
  <p:sldIdLst>
    <p:sldId id="258" r:id="rId2"/>
    <p:sldId id="301" r:id="rId3"/>
    <p:sldId id="296" r:id="rId4"/>
    <p:sldId id="302" r:id="rId5"/>
    <p:sldId id="297" r:id="rId6"/>
    <p:sldId id="298" r:id="rId7"/>
    <p:sldId id="299" r:id="rId8"/>
    <p:sldId id="300" r:id="rId9"/>
  </p:sldIdLst>
  <p:sldSz cx="10693400" cy="7561263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B"/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-972" y="-12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189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7F0E1-AF1E-40FC-88A9-356C4E97494D}" type="datetimeFigureOut">
              <a:rPr lang="nb-NO" smtClean="0"/>
              <a:pPr/>
              <a:t>21.11.2016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A6E6D-ACD0-4D4D-A423-4B447546E45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6355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922EA-0BFF-490A-B9A3-BD1807187A14}" type="datetimeFigureOut">
              <a:rPr lang="nb-NO" smtClean="0"/>
              <a:pPr/>
              <a:t>21.11.2016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996B4-807D-4310-AC45-4CDCD3831EB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0044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grå med tit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11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og bil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6944082" y="1368000"/>
            <a:ext cx="3099917" cy="1511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00" b="1" baseline="0"/>
            </a:lvl1pPr>
          </a:lstStyle>
          <a:p>
            <a:pPr lvl="0"/>
            <a:r>
              <a:rPr lang="nb-NO" dirty="0" smtClean="0"/>
              <a:t>Klikk for å legge inn tekst </a:t>
            </a:r>
          </a:p>
        </p:txBody>
      </p:sp>
      <p:sp>
        <p:nvSpPr>
          <p:cNvPr id="11" name="Plassholder f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6944081" y="2915709"/>
            <a:ext cx="3099917" cy="3563904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nb-NO" dirty="0" smtClean="0"/>
              <a:t>Klikk for å legge inn tekst</a:t>
            </a:r>
          </a:p>
        </p:txBody>
      </p:sp>
      <p:sp>
        <p:nvSpPr>
          <p:cNvPr id="6" name="Plassholder for bilde 2"/>
          <p:cNvSpPr>
            <a:spLocks noGrp="1"/>
          </p:cNvSpPr>
          <p:nvPr>
            <p:ph type="pic" sz="quarter" idx="12" hasCustomPrompt="1"/>
          </p:nvPr>
        </p:nvSpPr>
        <p:spPr>
          <a:xfrm>
            <a:off x="720001" y="1368001"/>
            <a:ext cx="6120186" cy="5111612"/>
          </a:xfrm>
          <a:prstGeom prst="rect">
            <a:avLst/>
          </a:prstGeom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8" name="Plassholder for lysbildenummer 3"/>
          <p:cNvSpPr txBox="1">
            <a:spLocks noGrp="1"/>
          </p:cNvSpPr>
          <p:nvPr>
            <p:ph type="sldNum" sz="quarter" idx="4"/>
          </p:nvPr>
        </p:nvSpPr>
        <p:spPr>
          <a:xfrm>
            <a:off x="4599530" y="6936692"/>
            <a:ext cx="746470" cy="402564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rgbClr val="3C3C3B"/>
                </a:solidFill>
              </a:defRPr>
            </a:lvl1pPr>
          </a:lstStyle>
          <a:p>
            <a:r>
              <a:rPr lang="nb-NO" dirty="0" smtClean="0"/>
              <a:t>- </a:t>
            </a:r>
            <a:fld id="{137DC2B7-261D-4076-A451-08FD1A2F2050}" type="slidenum">
              <a:rPr lang="nb-NO" smtClean="0"/>
              <a:pPr/>
              <a:t>‹#›</a:t>
            </a:fld>
            <a:r>
              <a:rPr lang="nb-NO" dirty="0" smtClean="0"/>
              <a:t> -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74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og bil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706139" y="1368000"/>
            <a:ext cx="3099917" cy="1511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00" b="1"/>
            </a:lvl1pPr>
          </a:lstStyle>
          <a:p>
            <a:pPr lvl="0"/>
            <a:r>
              <a:rPr lang="nb-NO" dirty="0" smtClean="0"/>
              <a:t>Klikk for å redigere tekst </a:t>
            </a:r>
          </a:p>
        </p:txBody>
      </p:sp>
      <p:sp>
        <p:nvSpPr>
          <p:cNvPr id="11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719999" y="2915710"/>
            <a:ext cx="3086057" cy="3563904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8" name="Plassholder for lysbildenummer 3"/>
          <p:cNvSpPr txBox="1">
            <a:spLocks noGrp="1"/>
          </p:cNvSpPr>
          <p:nvPr>
            <p:ph type="sldNum" sz="quarter" idx="4"/>
          </p:nvPr>
        </p:nvSpPr>
        <p:spPr>
          <a:xfrm>
            <a:off x="4599530" y="6936692"/>
            <a:ext cx="746470" cy="402564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rgbClr val="3C3C3B"/>
                </a:solidFill>
              </a:defRPr>
            </a:lvl1pPr>
          </a:lstStyle>
          <a:p>
            <a:r>
              <a:rPr lang="nb-NO" dirty="0" smtClean="0"/>
              <a:t>- </a:t>
            </a:r>
            <a:fld id="{137DC2B7-261D-4076-A451-08FD1A2F2050}" type="slidenum">
              <a:rPr lang="nb-NO" smtClean="0"/>
              <a:pPr/>
              <a:t>‹#›</a:t>
            </a:fld>
            <a:r>
              <a:rPr lang="nb-NO" dirty="0" smtClean="0"/>
              <a:t> -</a:t>
            </a:r>
            <a:endParaRPr lang="nb-NO" dirty="0"/>
          </a:p>
        </p:txBody>
      </p:sp>
      <p:sp>
        <p:nvSpPr>
          <p:cNvPr id="13" name="Plassholder for bilde 2"/>
          <p:cNvSpPr>
            <a:spLocks noGrp="1"/>
          </p:cNvSpPr>
          <p:nvPr>
            <p:ph type="pic" sz="quarter" idx="16" hasCustomPrompt="1"/>
          </p:nvPr>
        </p:nvSpPr>
        <p:spPr>
          <a:xfrm>
            <a:off x="3923813" y="1368002"/>
            <a:ext cx="6120186" cy="5111612"/>
          </a:xfrm>
          <a:prstGeom prst="rect">
            <a:avLst/>
          </a:prstGeom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nb-NO" dirty="0" smtClean="0"/>
              <a:t>Klikk for å sette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313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 og bil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 hasCustomPrompt="1"/>
          </p:nvPr>
        </p:nvSpPr>
        <p:spPr>
          <a:xfrm>
            <a:off x="2772000" y="5892064"/>
            <a:ext cx="7200000" cy="684000"/>
          </a:xfrm>
          <a:prstGeom prst="rect">
            <a:avLst/>
          </a:prstGeom>
        </p:spPr>
        <p:txBody>
          <a:bodyPr anchor="t" anchorCtr="0"/>
          <a:lstStyle>
            <a:lvl1pPr algn="l">
              <a:defRPr sz="2300" b="1" baseline="0"/>
            </a:lvl1pPr>
          </a:lstStyle>
          <a:p>
            <a:pPr lvl="0"/>
            <a:r>
              <a:rPr lang="nb-NO" dirty="0"/>
              <a:t>Klikk for å </a:t>
            </a:r>
            <a:r>
              <a:rPr lang="nb-NO" dirty="0" smtClean="0"/>
              <a:t>legge inn tekst</a:t>
            </a:r>
            <a:endParaRPr lang="nb-NO" dirty="0"/>
          </a:p>
        </p:txBody>
      </p:sp>
      <p:sp>
        <p:nvSpPr>
          <p:cNvPr id="3" name="Plassholder for bilde 2"/>
          <p:cNvSpPr txBox="1">
            <a:spLocks noGrp="1"/>
          </p:cNvSpPr>
          <p:nvPr>
            <p:ph type="pic" idx="1" hasCustomPrompt="1"/>
          </p:nvPr>
        </p:nvSpPr>
        <p:spPr>
          <a:xfrm>
            <a:off x="2772000" y="1368000"/>
            <a:ext cx="7200000" cy="45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nb-NO" dirty="0" smtClean="0"/>
              <a:t>Klikk for å sette inn bildet</a:t>
            </a:r>
            <a:endParaRPr lang="nb-NO" dirty="0"/>
          </a:p>
        </p:txBody>
      </p:sp>
      <p:sp>
        <p:nvSpPr>
          <p:cNvPr id="11" name="Plassholder f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368000"/>
            <a:ext cx="1963042" cy="4500000"/>
          </a:xfrm>
          <a:prstGeom prst="rect">
            <a:avLst/>
          </a:prstGeom>
        </p:spPr>
        <p:txBody>
          <a:bodyPr anchor="b"/>
          <a:lstStyle>
            <a:lvl1pPr marL="0" indent="0" algn="r">
              <a:buFont typeface="Arial" panose="020B0604020202020204" pitchFamily="34" charset="0"/>
              <a:buNone/>
              <a:defRPr sz="1600" baseline="0"/>
            </a:lvl1pPr>
          </a:lstStyle>
          <a:p>
            <a:pPr lvl="0"/>
            <a:r>
              <a:rPr lang="nb-NO" dirty="0" smtClean="0"/>
              <a:t>Klikk for å legge inn tekst</a:t>
            </a:r>
          </a:p>
        </p:txBody>
      </p:sp>
      <p:sp>
        <p:nvSpPr>
          <p:cNvPr id="7" name="Plassholder for lysbildenummer 3"/>
          <p:cNvSpPr txBox="1">
            <a:spLocks noGrp="1"/>
          </p:cNvSpPr>
          <p:nvPr>
            <p:ph type="sldNum" sz="quarter" idx="4"/>
          </p:nvPr>
        </p:nvSpPr>
        <p:spPr>
          <a:xfrm>
            <a:off x="4599530" y="6936692"/>
            <a:ext cx="746470" cy="402564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rgbClr val="3C3C3B"/>
                </a:solidFill>
              </a:defRPr>
            </a:lvl1pPr>
          </a:lstStyle>
          <a:p>
            <a:r>
              <a:rPr lang="nb-NO" dirty="0" smtClean="0"/>
              <a:t>- </a:t>
            </a:r>
            <a:fld id="{137DC2B7-261D-4076-A451-08FD1A2F2050}" type="slidenum">
              <a:rPr lang="nb-NO" smtClean="0"/>
              <a:pPr/>
              <a:t>‹#›</a:t>
            </a:fld>
            <a:r>
              <a:rPr lang="nb-NO" dirty="0" smtClean="0"/>
              <a:t> -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887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kst og bil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6225220" y="1368000"/>
            <a:ext cx="3746779" cy="5111750"/>
          </a:xfrm>
          <a:prstGeom prst="rect">
            <a:avLst/>
          </a:prstGeom>
        </p:spPr>
        <p:txBody>
          <a:bodyPr anchor="ctr"/>
          <a:lstStyle>
            <a:lvl1pPr marL="0" marR="0" indent="0" algn="ctr" defTabSz="1043056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 sz="1800"/>
            </a:lvl1pPr>
          </a:lstStyle>
          <a:p>
            <a:pPr lvl="0"/>
            <a:r>
              <a:rPr lang="nb-NO" dirty="0" smtClean="0"/>
              <a:t>Klikk for å sette inn bilde</a:t>
            </a:r>
          </a:p>
          <a:p>
            <a:endParaRPr lang="nb-NO" dirty="0"/>
          </a:p>
        </p:txBody>
      </p:sp>
      <p:sp>
        <p:nvSpPr>
          <p:cNvPr id="4" name="Plassholder f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368000"/>
            <a:ext cx="5380012" cy="6533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00" b="1" baseline="0"/>
            </a:lvl1pPr>
          </a:lstStyle>
          <a:p>
            <a:pPr lvl="0"/>
            <a:r>
              <a:rPr lang="nb-NO" dirty="0" smtClean="0"/>
              <a:t>Klikk for å legge inn tekst </a:t>
            </a:r>
          </a:p>
        </p:txBody>
      </p:sp>
      <p:sp>
        <p:nvSpPr>
          <p:cNvPr id="5" name="Plassholder f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2105526"/>
            <a:ext cx="5380012" cy="4374224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300"/>
            </a:lvl1pPr>
          </a:lstStyle>
          <a:p>
            <a:pPr lvl="0"/>
            <a:r>
              <a:rPr lang="nb-NO" dirty="0" smtClean="0"/>
              <a:t>Klikk for å legge inn tekst</a:t>
            </a:r>
          </a:p>
        </p:txBody>
      </p:sp>
      <p:sp>
        <p:nvSpPr>
          <p:cNvPr id="6" name="Plassholder for lysbildenummer 3"/>
          <p:cNvSpPr txBox="1">
            <a:spLocks noGrp="1"/>
          </p:cNvSpPr>
          <p:nvPr>
            <p:ph type="sldNum" sz="quarter" idx="4"/>
          </p:nvPr>
        </p:nvSpPr>
        <p:spPr>
          <a:xfrm>
            <a:off x="4599530" y="6936692"/>
            <a:ext cx="746470" cy="402564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rgbClr val="3C3C3B"/>
                </a:solidFill>
              </a:defRPr>
            </a:lvl1pPr>
          </a:lstStyle>
          <a:p>
            <a:r>
              <a:rPr lang="nb-NO" dirty="0" smtClean="0"/>
              <a:t>- </a:t>
            </a:r>
            <a:fld id="{137DC2B7-261D-4076-A451-08FD1A2F2050}" type="slidenum">
              <a:rPr lang="nb-NO" smtClean="0"/>
              <a:pPr/>
              <a:t>‹#›</a:t>
            </a:fld>
            <a:r>
              <a:rPr lang="nb-NO" dirty="0" smtClean="0"/>
              <a:t> -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279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hold og tit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2"/>
          <p:cNvSpPr txBox="1">
            <a:spLocks noGrp="1"/>
          </p:cNvSpPr>
          <p:nvPr>
            <p:ph idx="1" hasCustomPrompt="1"/>
          </p:nvPr>
        </p:nvSpPr>
        <p:spPr>
          <a:xfrm>
            <a:off x="720000" y="2087808"/>
            <a:ext cx="9252000" cy="439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104305" tIns="52157" rIns="104305" bIns="52157" anchor="ctr" anchorCtr="0" compatLnSpc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aseline="0"/>
            </a:lvl1pPr>
          </a:lstStyle>
          <a:p>
            <a:pPr lvl="0"/>
            <a:r>
              <a:rPr lang="nb-NO" dirty="0" smtClean="0"/>
              <a:t>Klikk å sette inn tabell, diagram, lister, video mm.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0"/>
          </p:nvPr>
        </p:nvSpPr>
        <p:spPr>
          <a:xfrm>
            <a:off x="720000" y="1368000"/>
            <a:ext cx="9252000" cy="6840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700" b="1"/>
            </a:lvl1pPr>
          </a:lstStyle>
          <a:p>
            <a:pPr lvl="0"/>
            <a:r>
              <a:rPr lang="nb-NO" dirty="0" smtClean="0"/>
              <a:t>Klikk for å redigere tekst</a:t>
            </a:r>
          </a:p>
        </p:txBody>
      </p:sp>
      <p:sp>
        <p:nvSpPr>
          <p:cNvPr id="10" name="Plassholder for lysbildenummer 3"/>
          <p:cNvSpPr txBox="1">
            <a:spLocks noGrp="1"/>
          </p:cNvSpPr>
          <p:nvPr>
            <p:ph type="sldNum" sz="quarter" idx="4"/>
          </p:nvPr>
        </p:nvSpPr>
        <p:spPr>
          <a:xfrm>
            <a:off x="4599530" y="6936692"/>
            <a:ext cx="746470" cy="402564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rgbClr val="3C3C3B"/>
                </a:solidFill>
              </a:defRPr>
            </a:lvl1pPr>
          </a:lstStyle>
          <a:p>
            <a:r>
              <a:rPr lang="nb-NO" dirty="0" smtClean="0"/>
              <a:t>- </a:t>
            </a:r>
            <a:fld id="{137DC2B7-261D-4076-A451-08FD1A2F2050}" type="slidenum">
              <a:rPr lang="nb-NO" smtClean="0"/>
              <a:pPr/>
              <a:t>‹#›</a:t>
            </a:fld>
            <a:r>
              <a:rPr lang="nb-NO" dirty="0" smtClean="0"/>
              <a:t> -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740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hol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/>
          <p:cNvSpPr txBox="1">
            <a:spLocks noGrp="1"/>
          </p:cNvSpPr>
          <p:nvPr>
            <p:ph idx="11" hasCustomPrompt="1"/>
          </p:nvPr>
        </p:nvSpPr>
        <p:spPr>
          <a:xfrm>
            <a:off x="720000" y="1367999"/>
            <a:ext cx="9252000" cy="5110833"/>
          </a:xfrm>
          <a:prstGeom prst="rect">
            <a:avLst/>
          </a:prstGeom>
          <a:noFill/>
          <a:ln>
            <a:noFill/>
          </a:ln>
        </p:spPr>
        <p:txBody>
          <a:bodyPr vert="horz" wrap="square" lIns="104305" tIns="52157" rIns="104305" bIns="52157" anchor="ctr" anchorCtr="0" compatLnSpc="1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aseline="0"/>
            </a:lvl1pPr>
          </a:lstStyle>
          <a:p>
            <a:pPr lvl="0"/>
            <a:r>
              <a:rPr lang="nb-NO" dirty="0" smtClean="0"/>
              <a:t>Klikk å sette inn tabell, diagram, lister, video mm.</a:t>
            </a:r>
          </a:p>
        </p:txBody>
      </p:sp>
      <p:sp>
        <p:nvSpPr>
          <p:cNvPr id="8" name="Plassholder for lysbildenummer 3"/>
          <p:cNvSpPr txBox="1">
            <a:spLocks noGrp="1"/>
          </p:cNvSpPr>
          <p:nvPr>
            <p:ph type="sldNum" sz="quarter" idx="4"/>
          </p:nvPr>
        </p:nvSpPr>
        <p:spPr>
          <a:xfrm>
            <a:off x="4599530" y="6936692"/>
            <a:ext cx="746470" cy="402564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rgbClr val="3C3C3B"/>
                </a:solidFill>
              </a:defRPr>
            </a:lvl1pPr>
          </a:lstStyle>
          <a:p>
            <a:r>
              <a:rPr lang="nb-NO" dirty="0" smtClean="0"/>
              <a:t>- </a:t>
            </a:r>
            <a:fld id="{137DC2B7-261D-4076-A451-08FD1A2F2050}" type="slidenum">
              <a:rPr lang="nb-NO" smtClean="0"/>
              <a:pPr/>
              <a:t>‹#›</a:t>
            </a:fld>
            <a:r>
              <a:rPr lang="nb-NO" dirty="0" smtClean="0"/>
              <a:t> -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0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nhold og tittel/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6944082" y="1368000"/>
            <a:ext cx="3099917" cy="1511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00" b="1"/>
            </a:lvl1pPr>
          </a:lstStyle>
          <a:p>
            <a:pPr lvl="0"/>
            <a:r>
              <a:rPr lang="nb-NO" dirty="0" smtClean="0"/>
              <a:t>Klikk for å legge inn tekst </a:t>
            </a:r>
          </a:p>
        </p:txBody>
      </p:sp>
      <p:sp>
        <p:nvSpPr>
          <p:cNvPr id="11" name="Plassholder f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6944081" y="2915709"/>
            <a:ext cx="3099917" cy="3563904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aseline="0"/>
            </a:lvl1pPr>
          </a:lstStyle>
          <a:p>
            <a:pPr lvl="0"/>
            <a:r>
              <a:rPr lang="nb-NO" dirty="0" smtClean="0"/>
              <a:t>Klikk for å legge inn tekst</a:t>
            </a:r>
          </a:p>
        </p:txBody>
      </p:sp>
      <p:sp>
        <p:nvSpPr>
          <p:cNvPr id="8" name="Plassholder for lysbildenummer 3"/>
          <p:cNvSpPr txBox="1">
            <a:spLocks noGrp="1"/>
          </p:cNvSpPr>
          <p:nvPr>
            <p:ph type="sldNum" sz="quarter" idx="4"/>
          </p:nvPr>
        </p:nvSpPr>
        <p:spPr>
          <a:xfrm>
            <a:off x="4599530" y="6936692"/>
            <a:ext cx="746470" cy="402564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rgbClr val="3C3C3B"/>
                </a:solidFill>
              </a:defRPr>
            </a:lvl1pPr>
          </a:lstStyle>
          <a:p>
            <a:r>
              <a:rPr lang="nb-NO" dirty="0" smtClean="0"/>
              <a:t>- </a:t>
            </a:r>
            <a:fld id="{137DC2B7-261D-4076-A451-08FD1A2F2050}" type="slidenum">
              <a:rPr lang="nb-NO" smtClean="0"/>
              <a:pPr/>
              <a:t>‹#›</a:t>
            </a:fld>
            <a:r>
              <a:rPr lang="nb-NO" dirty="0" smtClean="0"/>
              <a:t> -</a:t>
            </a:r>
            <a:endParaRPr lang="nb-NO" dirty="0"/>
          </a:p>
        </p:txBody>
      </p:sp>
      <p:sp>
        <p:nvSpPr>
          <p:cNvPr id="7" name="Plassholder for innhold 14"/>
          <p:cNvSpPr>
            <a:spLocks noGrp="1"/>
          </p:cNvSpPr>
          <p:nvPr>
            <p:ph sz="quarter" idx="16" hasCustomPrompt="1"/>
          </p:nvPr>
        </p:nvSpPr>
        <p:spPr>
          <a:xfrm>
            <a:off x="720001" y="1367863"/>
            <a:ext cx="6113938" cy="51117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nb-NO" dirty="0" smtClean="0"/>
              <a:t>Klikk å sette inn tabell, diagram, lister, video mm.</a:t>
            </a:r>
          </a:p>
        </p:txBody>
      </p:sp>
    </p:spTree>
    <p:extLst>
      <p:ext uri="{BB962C8B-B14F-4D97-AF65-F5344CB8AC3E}">
        <p14:creationId xmlns:p14="http://schemas.microsoft.com/office/powerpoint/2010/main" val="241860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nhold og tittel/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14"/>
          <p:cNvSpPr>
            <a:spLocks noGrp="1"/>
          </p:cNvSpPr>
          <p:nvPr>
            <p:ph sz="quarter" idx="16" hasCustomPrompt="1"/>
          </p:nvPr>
        </p:nvSpPr>
        <p:spPr>
          <a:xfrm>
            <a:off x="3923813" y="1367864"/>
            <a:ext cx="6113938" cy="51117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nb-NO" dirty="0" smtClean="0"/>
              <a:t>Klikk å sette inn tabell, diagram, lister, video mm.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706139" y="1368000"/>
            <a:ext cx="3099917" cy="1511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00" b="1"/>
            </a:lvl1pPr>
          </a:lstStyle>
          <a:p>
            <a:pPr lvl="0"/>
            <a:r>
              <a:rPr lang="nb-NO" dirty="0" smtClean="0"/>
              <a:t>Klikk for å legge inn tekst </a:t>
            </a:r>
          </a:p>
        </p:txBody>
      </p:sp>
      <p:sp>
        <p:nvSpPr>
          <p:cNvPr id="11" name="Plassholder f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2915710"/>
            <a:ext cx="3086057" cy="3563904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aseline="0"/>
            </a:lvl1pPr>
          </a:lstStyle>
          <a:p>
            <a:pPr lvl="0"/>
            <a:r>
              <a:rPr lang="nb-NO" dirty="0" smtClean="0"/>
              <a:t>Klikk for å legge inn tekst</a:t>
            </a:r>
          </a:p>
        </p:txBody>
      </p:sp>
      <p:sp>
        <p:nvSpPr>
          <p:cNvPr id="8" name="Plassholder for lysbildenummer 3"/>
          <p:cNvSpPr txBox="1">
            <a:spLocks noGrp="1"/>
          </p:cNvSpPr>
          <p:nvPr>
            <p:ph type="sldNum" sz="quarter" idx="4"/>
          </p:nvPr>
        </p:nvSpPr>
        <p:spPr>
          <a:xfrm>
            <a:off x="4599530" y="6936692"/>
            <a:ext cx="746470" cy="402564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rgbClr val="3C3C3B"/>
                </a:solidFill>
              </a:defRPr>
            </a:lvl1pPr>
          </a:lstStyle>
          <a:p>
            <a:r>
              <a:rPr lang="nb-NO" dirty="0" smtClean="0"/>
              <a:t>- </a:t>
            </a:r>
            <a:fld id="{137DC2B7-261D-4076-A451-08FD1A2F2050}" type="slidenum">
              <a:rPr lang="nb-NO" smtClean="0"/>
              <a:pPr/>
              <a:t>‹#›</a:t>
            </a:fld>
            <a:r>
              <a:rPr lang="nb-NO" dirty="0" smtClean="0"/>
              <a:t> -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560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grå med tittelfel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3826042" y="3199689"/>
            <a:ext cx="2827421" cy="902451"/>
          </a:xfrm>
          <a:prstGeom prst="rect">
            <a:avLst/>
          </a:prstGeom>
        </p:spPr>
        <p:txBody>
          <a:bodyPr anchor="b"/>
          <a:lstStyle>
            <a:lvl1pPr algn="ctr">
              <a:defRPr sz="2000" b="1" baseline="0"/>
            </a:lvl1pPr>
          </a:lstStyle>
          <a:p>
            <a:pPr lvl="0"/>
            <a:r>
              <a:rPr lang="nb-NO" dirty="0" smtClean="0"/>
              <a:t>Klikk for å legge inn tittel</a:t>
            </a:r>
            <a:endParaRPr lang="nb-NO" dirty="0"/>
          </a:p>
        </p:txBody>
      </p:sp>
      <p:sp>
        <p:nvSpPr>
          <p:cNvPr id="5" name="Plassholder for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3826042" y="4124020"/>
            <a:ext cx="2827421" cy="770021"/>
          </a:xfrm>
          <a:prstGeom prst="rect">
            <a:avLst/>
          </a:prstGeom>
        </p:spPr>
        <p:txBody>
          <a:bodyPr anchor="t"/>
          <a:lstStyle>
            <a:lvl1pPr algn="ctr">
              <a:defRPr sz="1600" b="0" baseline="0"/>
            </a:lvl1pPr>
          </a:lstStyle>
          <a:p>
            <a:pPr lvl="0"/>
            <a:r>
              <a:rPr lang="nb-NO" dirty="0" smtClean="0"/>
              <a:t>Klikk for å legge inn undertittel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23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farge med tittelfel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3826042" y="3199689"/>
            <a:ext cx="2827421" cy="902451"/>
          </a:xfrm>
          <a:prstGeom prst="rect">
            <a:avLst/>
          </a:prstGeom>
        </p:spPr>
        <p:txBody>
          <a:bodyPr anchor="b"/>
          <a:lstStyle>
            <a:lvl1pPr algn="ctr">
              <a:defRPr sz="2000" b="1" baseline="0"/>
            </a:lvl1pPr>
          </a:lstStyle>
          <a:p>
            <a:pPr lvl="0"/>
            <a:r>
              <a:rPr lang="nb-NO" dirty="0" smtClean="0"/>
              <a:t>Klikk for å legge inn tittel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1" hasCustomPrompt="1"/>
          </p:nvPr>
        </p:nvSpPr>
        <p:spPr>
          <a:xfrm>
            <a:off x="3826042" y="4124020"/>
            <a:ext cx="2827421" cy="770021"/>
          </a:xfrm>
          <a:prstGeom prst="rect">
            <a:avLst/>
          </a:prstGeom>
        </p:spPr>
        <p:txBody>
          <a:bodyPr anchor="t"/>
          <a:lstStyle>
            <a:lvl1pPr algn="ctr">
              <a:defRPr sz="1600" b="0" baseline="0"/>
            </a:lvl1pPr>
          </a:lstStyle>
          <a:p>
            <a:pPr lvl="0"/>
            <a:r>
              <a:rPr lang="nb-NO" dirty="0" smtClean="0"/>
              <a:t>Klikk for å legge inn undertittel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210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nnhol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368000"/>
            <a:ext cx="9252000" cy="6840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700" b="1"/>
            </a:lvl1pPr>
          </a:lstStyle>
          <a:p>
            <a:pPr lvl="0"/>
            <a:r>
              <a:rPr lang="nb-NO" dirty="0" smtClean="0"/>
              <a:t>Klikk for å legge inn tekst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720725" y="2087808"/>
            <a:ext cx="9251950" cy="4391025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700" baseline="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nb-NO" dirty="0" smtClean="0"/>
              <a:t>Klikk for å legge inn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</p:txBody>
      </p:sp>
      <p:sp>
        <p:nvSpPr>
          <p:cNvPr id="9" name="Plassholder for lysbildenummer 3"/>
          <p:cNvSpPr txBox="1">
            <a:spLocks noGrp="1"/>
          </p:cNvSpPr>
          <p:nvPr>
            <p:ph type="sldNum" sz="quarter" idx="4"/>
          </p:nvPr>
        </p:nvSpPr>
        <p:spPr>
          <a:xfrm>
            <a:off x="4599530" y="6936692"/>
            <a:ext cx="746470" cy="402564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rgbClr val="3C3C3B"/>
                </a:solidFill>
              </a:defRPr>
            </a:lvl1pPr>
          </a:lstStyle>
          <a:p>
            <a:r>
              <a:rPr lang="nb-NO" dirty="0" smtClean="0"/>
              <a:t>- </a:t>
            </a:r>
            <a:fld id="{137DC2B7-261D-4076-A451-08FD1A2F2050}" type="slidenum">
              <a:rPr lang="nb-NO" smtClean="0"/>
              <a:pPr/>
              <a:t>‹#›</a:t>
            </a:fld>
            <a:r>
              <a:rPr lang="nb-NO" dirty="0" smtClean="0"/>
              <a:t> -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112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nnhol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375006"/>
            <a:ext cx="9251950" cy="5103827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700"/>
            </a:lvl1pPr>
          </a:lstStyle>
          <a:p>
            <a:pPr lvl="0"/>
            <a:r>
              <a:rPr lang="nb-NO" dirty="0" smtClean="0"/>
              <a:t>Klikk for å legge inn tekst</a:t>
            </a:r>
          </a:p>
        </p:txBody>
      </p:sp>
      <p:sp>
        <p:nvSpPr>
          <p:cNvPr id="8" name="Plassholder for lysbildenummer 3"/>
          <p:cNvSpPr txBox="1">
            <a:spLocks noGrp="1"/>
          </p:cNvSpPr>
          <p:nvPr>
            <p:ph type="sldNum" sz="quarter" idx="4"/>
          </p:nvPr>
        </p:nvSpPr>
        <p:spPr>
          <a:xfrm>
            <a:off x="4599530" y="6936692"/>
            <a:ext cx="746470" cy="402564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rgbClr val="3C3C3B"/>
                </a:solidFill>
              </a:defRPr>
            </a:lvl1pPr>
          </a:lstStyle>
          <a:p>
            <a:r>
              <a:rPr lang="nb-NO" dirty="0" smtClean="0"/>
              <a:t>- </a:t>
            </a:r>
            <a:fld id="{137DC2B7-261D-4076-A451-08FD1A2F2050}" type="slidenum">
              <a:rPr lang="nb-NO" smtClean="0"/>
              <a:pPr/>
              <a:t>‹#›</a:t>
            </a:fld>
            <a:r>
              <a:rPr lang="nb-NO" dirty="0" smtClean="0"/>
              <a:t> -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65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innhol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368000"/>
            <a:ext cx="4500000" cy="684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00" b="1"/>
            </a:lvl1pPr>
          </a:lstStyle>
          <a:p>
            <a:pPr lvl="0"/>
            <a:r>
              <a:rPr lang="nb-NO" dirty="0" smtClean="0"/>
              <a:t>Klikk for å legge inn tekst</a:t>
            </a:r>
          </a:p>
        </p:txBody>
      </p:sp>
      <p:sp>
        <p:nvSpPr>
          <p:cNvPr id="11" name="Plassholder f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5468462" y="1368000"/>
            <a:ext cx="4500000" cy="684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00" b="1"/>
            </a:lvl1pPr>
          </a:lstStyle>
          <a:p>
            <a:pPr lvl="0"/>
            <a:r>
              <a:rPr lang="nb-NO" dirty="0" smtClean="0"/>
              <a:t>Klikk for å legge inn tekst</a:t>
            </a:r>
          </a:p>
        </p:txBody>
      </p:sp>
      <p:sp>
        <p:nvSpPr>
          <p:cNvPr id="12" name="Plassholder for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2088000"/>
            <a:ext cx="4500000" cy="4392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aseline="0"/>
            </a:lvl1pPr>
          </a:lstStyle>
          <a:p>
            <a:pPr lvl="0"/>
            <a:r>
              <a:rPr lang="nb-NO" dirty="0" smtClean="0"/>
              <a:t>Klikk for å legge inn  tekst</a:t>
            </a:r>
          </a:p>
        </p:txBody>
      </p:sp>
      <p:sp>
        <p:nvSpPr>
          <p:cNvPr id="13" name="Plassholder f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5468462" y="2088000"/>
            <a:ext cx="4500000" cy="4392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nb-NO" dirty="0" smtClean="0"/>
              <a:t>Klikk for å legge inn tekst</a:t>
            </a:r>
          </a:p>
        </p:txBody>
      </p:sp>
      <p:sp>
        <p:nvSpPr>
          <p:cNvPr id="14" name="Plassholder for lysbildenummer 3"/>
          <p:cNvSpPr txBox="1">
            <a:spLocks noGrp="1"/>
          </p:cNvSpPr>
          <p:nvPr>
            <p:ph type="sldNum" sz="quarter" idx="4"/>
          </p:nvPr>
        </p:nvSpPr>
        <p:spPr>
          <a:xfrm>
            <a:off x="9225530" y="6899887"/>
            <a:ext cx="746470" cy="402564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fld id="{137DC2B7-261D-4076-A451-08FD1A2F205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lysbildenummer 3"/>
          <p:cNvSpPr txBox="1">
            <a:spLocks/>
          </p:cNvSpPr>
          <p:nvPr userDrawn="1"/>
        </p:nvSpPr>
        <p:spPr>
          <a:xfrm>
            <a:off x="4599530" y="6936692"/>
            <a:ext cx="746470" cy="402564"/>
          </a:xfrm>
          <a:prstGeom prst="rect">
            <a:avLst/>
          </a:prstGeom>
        </p:spPr>
        <p:txBody>
          <a:bodyPr anchor="ctr"/>
          <a:lstStyle>
            <a:defPPr>
              <a:defRPr lang="nb-NO"/>
            </a:defPPr>
            <a:lvl1pPr marL="0" algn="ctr" defTabSz="914400" rtl="0" eaLnBrk="1" latinLnBrk="0" hangingPunct="1">
              <a:defRPr sz="1200" b="1" kern="1200">
                <a:solidFill>
                  <a:srgbClr val="3C3C3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mtClean="0"/>
              <a:t>- </a:t>
            </a:r>
            <a:fld id="{137DC2B7-261D-4076-A451-08FD1A2F2050}" type="slidenum">
              <a:rPr lang="nb-NO" smtClean="0"/>
              <a:pPr/>
              <a:t>‹#›</a:t>
            </a:fld>
            <a:r>
              <a:rPr lang="nb-NO" smtClean="0"/>
              <a:t> -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97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bil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2" hasCustomPrompt="1"/>
          </p:nvPr>
        </p:nvSpPr>
        <p:spPr>
          <a:xfrm>
            <a:off x="720725" y="2087627"/>
            <a:ext cx="9251950" cy="4392612"/>
          </a:xfrm>
          <a:prstGeom prst="rect">
            <a:avLst/>
          </a:prstGeom>
        </p:spPr>
        <p:txBody>
          <a:bodyPr anchor="ctr"/>
          <a:lstStyle>
            <a:lvl1pPr algn="ctr">
              <a:defRPr sz="1800" baseline="0"/>
            </a:lvl1pPr>
          </a:lstStyle>
          <a:p>
            <a:pPr lvl="0"/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368000"/>
            <a:ext cx="9252000" cy="684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00" b="1" baseline="0"/>
            </a:lvl1pPr>
          </a:lstStyle>
          <a:p>
            <a:pPr lvl="0"/>
            <a:r>
              <a:rPr lang="nb-NO" dirty="0" smtClean="0"/>
              <a:t>Klikk for å legge inn tekst</a:t>
            </a:r>
          </a:p>
        </p:txBody>
      </p:sp>
      <p:sp>
        <p:nvSpPr>
          <p:cNvPr id="6" name="Plassholder for lysbildenummer 3"/>
          <p:cNvSpPr txBox="1">
            <a:spLocks noGrp="1"/>
          </p:cNvSpPr>
          <p:nvPr>
            <p:ph type="sldNum" sz="quarter" idx="4"/>
          </p:nvPr>
        </p:nvSpPr>
        <p:spPr>
          <a:xfrm>
            <a:off x="4599530" y="6936692"/>
            <a:ext cx="746470" cy="402564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rgbClr val="3C3C3B"/>
                </a:solidFill>
              </a:defRPr>
            </a:lvl1pPr>
          </a:lstStyle>
          <a:p>
            <a:r>
              <a:rPr lang="nb-NO" dirty="0" smtClean="0"/>
              <a:t>- </a:t>
            </a:r>
            <a:fld id="{137DC2B7-261D-4076-A451-08FD1A2F2050}" type="slidenum">
              <a:rPr lang="nb-NO" smtClean="0"/>
              <a:pPr/>
              <a:t>‹#›</a:t>
            </a:fld>
            <a:r>
              <a:rPr lang="nb-NO" dirty="0" smtClean="0"/>
              <a:t> -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02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bil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2"/>
          <p:cNvSpPr>
            <a:spLocks noGrp="1"/>
          </p:cNvSpPr>
          <p:nvPr>
            <p:ph type="pic" sz="quarter" idx="12" hasCustomPrompt="1"/>
          </p:nvPr>
        </p:nvSpPr>
        <p:spPr>
          <a:xfrm>
            <a:off x="720025" y="1390785"/>
            <a:ext cx="9251950" cy="4392612"/>
          </a:xfrm>
          <a:prstGeom prst="rect">
            <a:avLst/>
          </a:prstGeom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720675" y="5783397"/>
            <a:ext cx="9252000" cy="68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 b="1"/>
            </a:lvl1pPr>
          </a:lstStyle>
          <a:p>
            <a:pPr lvl="0"/>
            <a:r>
              <a:rPr lang="nb-NO" dirty="0" smtClean="0"/>
              <a:t>Klikk for å legge inn tekst</a:t>
            </a:r>
          </a:p>
        </p:txBody>
      </p:sp>
      <p:sp>
        <p:nvSpPr>
          <p:cNvPr id="9" name="Plassholder for lysbildenummer 3"/>
          <p:cNvSpPr txBox="1">
            <a:spLocks noGrp="1"/>
          </p:cNvSpPr>
          <p:nvPr>
            <p:ph type="sldNum" sz="quarter" idx="4"/>
          </p:nvPr>
        </p:nvSpPr>
        <p:spPr>
          <a:xfrm>
            <a:off x="4599530" y="6936692"/>
            <a:ext cx="746470" cy="402564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rgbClr val="3C3C3B"/>
                </a:solidFill>
              </a:defRPr>
            </a:lvl1pPr>
          </a:lstStyle>
          <a:p>
            <a:r>
              <a:rPr lang="nb-NO" dirty="0" smtClean="0"/>
              <a:t>- </a:t>
            </a:r>
            <a:fld id="{137DC2B7-261D-4076-A451-08FD1A2F2050}" type="slidenum">
              <a:rPr lang="nb-NO" smtClean="0"/>
              <a:pPr/>
              <a:t>‹#›</a:t>
            </a:fld>
            <a:r>
              <a:rPr lang="nb-NO" dirty="0" smtClean="0"/>
              <a:t> -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79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bil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4" hasCustomPrompt="1"/>
          </p:nvPr>
        </p:nvSpPr>
        <p:spPr>
          <a:xfrm>
            <a:off x="720725" y="1368000"/>
            <a:ext cx="4498975" cy="43926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5760612"/>
            <a:ext cx="4500000" cy="684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1"/>
            </a:lvl1pPr>
          </a:lstStyle>
          <a:p>
            <a:pPr lvl="0"/>
            <a:r>
              <a:rPr lang="nb-NO" dirty="0" smtClean="0"/>
              <a:t>Klikk for å legge inn tekst</a:t>
            </a:r>
          </a:p>
        </p:txBody>
      </p:sp>
      <p:sp>
        <p:nvSpPr>
          <p:cNvPr id="11" name="Plassholder f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5468462" y="5796612"/>
            <a:ext cx="4500000" cy="68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nb-NO" dirty="0" smtClean="0"/>
              <a:t>Klikk for å legge inn tekst</a:t>
            </a:r>
          </a:p>
        </p:txBody>
      </p:sp>
      <p:sp>
        <p:nvSpPr>
          <p:cNvPr id="8" name="Plassholder for bilde 2"/>
          <p:cNvSpPr>
            <a:spLocks noGrp="1"/>
          </p:cNvSpPr>
          <p:nvPr>
            <p:ph type="pic" sz="quarter" idx="15" hasCustomPrompt="1"/>
          </p:nvPr>
        </p:nvSpPr>
        <p:spPr>
          <a:xfrm>
            <a:off x="5469487" y="1368000"/>
            <a:ext cx="4498975" cy="43926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nb-NO" dirty="0" smtClean="0"/>
              <a:t>Klikk for å sette inn bilde</a:t>
            </a:r>
            <a:endParaRPr lang="nb-NO" dirty="0"/>
          </a:p>
        </p:txBody>
      </p:sp>
      <p:sp>
        <p:nvSpPr>
          <p:cNvPr id="9" name="Plassholder for lysbildenummer 3"/>
          <p:cNvSpPr txBox="1">
            <a:spLocks noGrp="1"/>
          </p:cNvSpPr>
          <p:nvPr>
            <p:ph type="sldNum" sz="quarter" idx="4"/>
          </p:nvPr>
        </p:nvSpPr>
        <p:spPr>
          <a:xfrm>
            <a:off x="4599530" y="6936692"/>
            <a:ext cx="746470" cy="402564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rgbClr val="3C3C3B"/>
                </a:solidFill>
              </a:defRPr>
            </a:lvl1pPr>
          </a:lstStyle>
          <a:p>
            <a:r>
              <a:rPr lang="nb-NO" dirty="0" smtClean="0"/>
              <a:t>- </a:t>
            </a:r>
            <a:fld id="{137DC2B7-261D-4076-A451-08FD1A2F2050}" type="slidenum">
              <a:rPr lang="nb-NO" smtClean="0"/>
              <a:pPr/>
              <a:t>‹#›</a:t>
            </a:fld>
            <a:r>
              <a:rPr lang="nb-NO" dirty="0" smtClean="0"/>
              <a:t> -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0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04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0" r:id="rId2"/>
    <p:sldLayoutId id="2147483681" r:id="rId3"/>
    <p:sldLayoutId id="2147483677" r:id="rId4"/>
    <p:sldLayoutId id="2147483683" r:id="rId5"/>
    <p:sldLayoutId id="2147483663" r:id="rId6"/>
    <p:sldLayoutId id="2147483664" r:id="rId7"/>
    <p:sldLayoutId id="2147483665" r:id="rId8"/>
    <p:sldLayoutId id="2147483676" r:id="rId9"/>
    <p:sldLayoutId id="2147483684" r:id="rId10"/>
    <p:sldLayoutId id="2147483678" r:id="rId11"/>
    <p:sldLayoutId id="2147483671" r:id="rId12"/>
    <p:sldLayoutId id="2147483682" r:id="rId13"/>
    <p:sldLayoutId id="2147483685" r:id="rId14"/>
    <p:sldLayoutId id="2147483679" r:id="rId15"/>
    <p:sldLayoutId id="2147483688" r:id="rId16"/>
    <p:sldLayoutId id="214748368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0" marR="0" lvl="0" indent="0" algn="l" defTabSz="1043056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23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0" marR="0" lvl="0" indent="0" algn="l" defTabSz="1043056" rtl="0" fontAlgn="auto" hangingPunct="1">
        <a:lnSpc>
          <a:spcPct val="100000"/>
        </a:lnSpc>
        <a:spcBef>
          <a:spcPts val="900"/>
        </a:spcBef>
        <a:spcAft>
          <a:spcPts val="0"/>
        </a:spcAft>
        <a:buSzPct val="100000"/>
        <a:buFont typeface="Arial" pitchFamily="34"/>
        <a:buNone/>
        <a:tabLst/>
        <a:defRPr lang="nb-NO" sz="37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847484" marR="0" lvl="1" indent="-325956" algn="l" defTabSz="1043056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–"/>
        <a:tabLst/>
        <a:defRPr lang="nb-NO" sz="32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303815" marR="0" lvl="2" indent="-260759" algn="l" defTabSz="1043056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nb-NO" sz="27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825343" marR="0" lvl="3" indent="-260759" algn="l" defTabSz="1043056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–"/>
        <a:tabLst/>
        <a:defRPr lang="nb-NO" sz="23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346871" marR="0" lvl="4" indent="-260759" algn="l" defTabSz="1043056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»"/>
        <a:tabLst/>
        <a:defRPr lang="nb-NO" sz="23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3787942" y="2962275"/>
            <a:ext cx="2841458" cy="1120815"/>
          </a:xfrm>
        </p:spPr>
        <p:txBody>
          <a:bodyPr/>
          <a:lstStyle/>
          <a:p>
            <a:r>
              <a:rPr lang="nb-NO" dirty="0" smtClean="0"/>
              <a:t>Asyl- og flyktningsituasjonen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 smtClean="0"/>
              <a:t>Kontrollutvalget</a:t>
            </a:r>
          </a:p>
          <a:p>
            <a:r>
              <a:rPr lang="nb-NO" dirty="0" smtClean="0"/>
              <a:t> 09.06.2016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206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2061120" y="377400"/>
            <a:ext cx="8408760" cy="684000"/>
          </a:xfrm>
        </p:spPr>
        <p:txBody>
          <a:bodyPr/>
          <a:lstStyle/>
          <a:p>
            <a:r>
              <a:rPr lang="nb-NO" dirty="0" smtClean="0"/>
              <a:t>ASYLSØKERE  -  status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614045" y="1362075"/>
            <a:ext cx="9968230" cy="5404485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/>
              <a:t>Ringebu statlige mottak: </a:t>
            </a:r>
            <a:r>
              <a:rPr lang="nb-NO" sz="1400" dirty="0" smtClean="0"/>
              <a:t>(</a:t>
            </a:r>
            <a:r>
              <a:rPr lang="nb-NO" sz="1400" dirty="0" err="1" smtClean="0"/>
              <a:t>udi</a:t>
            </a:r>
            <a:r>
              <a:rPr lang="nb-NO" sz="1400" dirty="0" smtClean="0"/>
              <a:t>)</a:t>
            </a:r>
            <a:endParaRPr lang="nb-NO" b="1" dirty="0" smtClean="0"/>
          </a:p>
          <a:p>
            <a:r>
              <a:rPr lang="nb-NO" sz="2400" dirty="0" smtClean="0"/>
              <a:t>100 ordinære mottaksplasser (enslige voksne og familier)</a:t>
            </a:r>
          </a:p>
          <a:p>
            <a:r>
              <a:rPr lang="nb-NO" sz="2400" dirty="0" err="1" smtClean="0"/>
              <a:t>Ca</a:t>
            </a:r>
            <a:r>
              <a:rPr lang="nb-NO" sz="2400" dirty="0" smtClean="0"/>
              <a:t> 80 beboere</a:t>
            </a:r>
          </a:p>
          <a:p>
            <a:r>
              <a:rPr lang="nb-NO" sz="2400" dirty="0" smtClean="0"/>
              <a:t>51 av disse er elever ved Læringssenteret</a:t>
            </a:r>
          </a:p>
          <a:p>
            <a:r>
              <a:rPr lang="nb-NO" sz="2400" dirty="0" smtClean="0"/>
              <a:t>2 barn går på skole</a:t>
            </a:r>
          </a:p>
          <a:p>
            <a:pPr marL="0" indent="0">
              <a:buNone/>
            </a:pPr>
            <a:r>
              <a:rPr lang="nb-NO" b="1" dirty="0" smtClean="0"/>
              <a:t>KOA – Kløverhagen omsorgssenter enslige mindreårige (EMA)</a:t>
            </a:r>
            <a:r>
              <a:rPr lang="nb-NO" sz="1400" dirty="0" smtClean="0"/>
              <a:t> (</a:t>
            </a:r>
            <a:r>
              <a:rPr lang="nb-NO" sz="1400" dirty="0" err="1" smtClean="0"/>
              <a:t>udi</a:t>
            </a:r>
            <a:r>
              <a:rPr lang="nb-NO" sz="1400" dirty="0" smtClean="0"/>
              <a:t>/</a:t>
            </a:r>
            <a:r>
              <a:rPr lang="nb-NO" sz="1400" dirty="0" err="1" smtClean="0"/>
              <a:t>bufetat</a:t>
            </a:r>
            <a:r>
              <a:rPr lang="nb-NO" sz="1400" dirty="0" smtClean="0"/>
              <a:t>)</a:t>
            </a:r>
            <a:endParaRPr lang="nb-NO" b="1" dirty="0" smtClean="0"/>
          </a:p>
          <a:p>
            <a:r>
              <a:rPr lang="nb-NO" sz="2400" dirty="0" smtClean="0"/>
              <a:t>15 plasser for EMA under 15 år</a:t>
            </a:r>
          </a:p>
          <a:p>
            <a:r>
              <a:rPr lang="nb-NO" sz="2400" dirty="0" smtClean="0"/>
              <a:t>13 beboere </a:t>
            </a:r>
          </a:p>
          <a:p>
            <a:r>
              <a:rPr lang="nb-NO" sz="2400" dirty="0" smtClean="0"/>
              <a:t>Alle har status som EMA</a:t>
            </a:r>
          </a:p>
          <a:p>
            <a:r>
              <a:rPr lang="nb-NO" sz="2400" dirty="0" smtClean="0"/>
              <a:t>Alle går på skole</a:t>
            </a:r>
          </a:p>
          <a:p>
            <a:r>
              <a:rPr lang="nb-NO" sz="2400" dirty="0" smtClean="0"/>
              <a:t>Alle har verge oppnevnt av fylkesmannen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smtClean="0"/>
              <a:t>- </a:t>
            </a:r>
            <a:fld id="{137DC2B7-261D-4076-A451-08FD1A2F2050}" type="slidenum">
              <a:rPr lang="nb-NO" smtClean="0"/>
              <a:pPr/>
              <a:t>2</a:t>
            </a:fld>
            <a:r>
              <a:rPr lang="nb-NO" smtClean="0"/>
              <a:t> -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25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2000160" y="301200"/>
            <a:ext cx="8530680" cy="684000"/>
          </a:xfrm>
        </p:spPr>
        <p:txBody>
          <a:bodyPr/>
          <a:lstStyle/>
          <a:p>
            <a:r>
              <a:rPr lang="nb-NO" dirty="0" smtClean="0"/>
              <a:t>Bosetting av FLYKTNINGER – status </a:t>
            </a:r>
            <a:r>
              <a:rPr lang="nb-NO" sz="1400" b="0" dirty="0" smtClean="0"/>
              <a:t>(</a:t>
            </a:r>
            <a:r>
              <a:rPr lang="nb-NO" sz="1400" b="0" dirty="0" err="1" smtClean="0"/>
              <a:t>Imdi</a:t>
            </a:r>
            <a:r>
              <a:rPr lang="nb-NO" sz="1400" b="0" dirty="0" smtClean="0"/>
              <a:t>)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720725" y="1356360"/>
            <a:ext cx="9251950" cy="5334000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/>
              <a:t>Voksne og familier </a:t>
            </a:r>
          </a:p>
          <a:p>
            <a:r>
              <a:rPr lang="nb-NO" sz="2400" dirty="0" smtClean="0"/>
              <a:t>bosatt 7 </a:t>
            </a:r>
            <a:r>
              <a:rPr lang="nb-NO" sz="2400" dirty="0"/>
              <a:t>av 10 </a:t>
            </a:r>
            <a:r>
              <a:rPr lang="nb-NO" sz="2400" dirty="0" smtClean="0"/>
              <a:t>flyktninger i 2016. </a:t>
            </a:r>
            <a:r>
              <a:rPr lang="nb-NO" sz="2400" dirty="0"/>
              <a:t>De 3 siste vil bli bosatt når utbyggingen på St. Olavs Plass trinn 2 er ferdigstilt.</a:t>
            </a:r>
          </a:p>
          <a:p>
            <a:pPr lvl="0"/>
            <a:r>
              <a:rPr lang="nb-NO" sz="2400" dirty="0" smtClean="0"/>
              <a:t>skal </a:t>
            </a:r>
            <a:r>
              <a:rPr lang="nb-NO" sz="2400" dirty="0"/>
              <a:t>bosette også 15 flyktninger i 2017 (Kommunestyret avgjør om 5 av disse evt. skal være enslige mindreårige)</a:t>
            </a:r>
          </a:p>
          <a:p>
            <a:pPr lvl="1"/>
            <a:r>
              <a:rPr lang="nb-NO" sz="2400" dirty="0"/>
              <a:t>Kommunestyret har vedtatt bygging av nødvendig antall boliger som skal til for å bosette disse</a:t>
            </a:r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b="1" dirty="0" smtClean="0"/>
              <a:t>Enslige mindreårige flyktninger (EMF):</a:t>
            </a:r>
          </a:p>
          <a:p>
            <a:pPr marL="0" indent="0">
              <a:buNone/>
            </a:pPr>
            <a:r>
              <a:rPr lang="nb-NO" sz="2400" dirty="0" smtClean="0"/>
              <a:t>Vedtatt at det skal bosettes 5 i aldersgruppen 15-18 år i 2016.</a:t>
            </a:r>
            <a:r>
              <a:rPr lang="nb-NO" sz="2400" dirty="0"/>
              <a:t> Det arbeides mot </a:t>
            </a:r>
            <a:r>
              <a:rPr lang="nb-NO" sz="2400" dirty="0" err="1"/>
              <a:t>IMDi</a:t>
            </a:r>
            <a:r>
              <a:rPr lang="nb-NO" sz="2400" dirty="0"/>
              <a:t> for å sikre at disse kommer</a:t>
            </a:r>
            <a:r>
              <a:rPr lang="nb-NO" sz="2800" dirty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smtClean="0"/>
              <a:t>- </a:t>
            </a:r>
            <a:fld id="{137DC2B7-261D-4076-A451-08FD1A2F2050}" type="slidenum">
              <a:rPr lang="nb-NO" smtClean="0"/>
              <a:pPr/>
              <a:t>3</a:t>
            </a:fld>
            <a:r>
              <a:rPr lang="nb-NO" smtClean="0"/>
              <a:t> -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962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720000" y="1021080"/>
            <a:ext cx="9251950" cy="5640977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49 </a:t>
            </a:r>
            <a:r>
              <a:rPr lang="nb-NO" dirty="0"/>
              <a:t>flyktninger (små og store) </a:t>
            </a:r>
            <a:r>
              <a:rPr lang="nb-NO" dirty="0" smtClean="0"/>
              <a:t>som </a:t>
            </a:r>
            <a:r>
              <a:rPr lang="nb-NO" dirty="0"/>
              <a:t>har bodd her i mindre enn 5 år siden de ble bosatt. En familie på fire flytter til Gjøvik 10.juni.</a:t>
            </a:r>
          </a:p>
          <a:p>
            <a:pPr lvl="0"/>
            <a:r>
              <a:rPr lang="nb-NO" dirty="0" smtClean="0"/>
              <a:t>Afghanistan:	11 </a:t>
            </a:r>
            <a:r>
              <a:rPr lang="nb-NO" dirty="0" err="1"/>
              <a:t>stk</a:t>
            </a:r>
            <a:r>
              <a:rPr lang="nb-NO" dirty="0"/>
              <a:t>  Fordelt på to familier. </a:t>
            </a:r>
          </a:p>
          <a:p>
            <a:pPr lvl="0"/>
            <a:r>
              <a:rPr lang="nb-NO" dirty="0"/>
              <a:t>Syria:                         </a:t>
            </a:r>
            <a:r>
              <a:rPr lang="nb-NO" dirty="0" smtClean="0"/>
              <a:t>12 </a:t>
            </a:r>
            <a:r>
              <a:rPr lang="nb-NO" dirty="0"/>
              <a:t>stk. Fordelt på to familier </a:t>
            </a:r>
            <a:r>
              <a:rPr lang="nb-NO" dirty="0" smtClean="0"/>
              <a:t>+ enslig 			         	ung </a:t>
            </a:r>
            <a:r>
              <a:rPr lang="nb-NO" dirty="0"/>
              <a:t>mann.  </a:t>
            </a:r>
            <a:r>
              <a:rPr lang="nb-NO" dirty="0" smtClean="0"/>
              <a:t>En familie venter barn i juni.</a:t>
            </a:r>
          </a:p>
          <a:p>
            <a:pPr lvl="0"/>
            <a:r>
              <a:rPr lang="nb-NO" dirty="0" smtClean="0"/>
              <a:t>Eritrea</a:t>
            </a:r>
            <a:r>
              <a:rPr lang="nb-NO" dirty="0"/>
              <a:t>:                   </a:t>
            </a:r>
            <a:r>
              <a:rPr lang="nb-NO" dirty="0" smtClean="0"/>
              <a:t>	9 </a:t>
            </a:r>
            <a:r>
              <a:rPr lang="nb-NO" dirty="0"/>
              <a:t>stk. Herav 7 unge, enslige menn og et </a:t>
            </a:r>
            <a:r>
              <a:rPr lang="nb-NO" dirty="0" smtClean="0"/>
              <a:t>			ektepar</a:t>
            </a:r>
            <a:r>
              <a:rPr lang="nb-NO" dirty="0"/>
              <a:t>. Ekteparet venter sitt første barn </a:t>
            </a:r>
            <a:r>
              <a:rPr lang="nb-NO" dirty="0" smtClean="0"/>
              <a:t>			nå </a:t>
            </a:r>
            <a:r>
              <a:rPr lang="nb-NO" dirty="0"/>
              <a:t>i juni. </a:t>
            </a:r>
            <a:r>
              <a:rPr lang="nb-NO" dirty="0" smtClean="0"/>
              <a:t>	</a:t>
            </a:r>
            <a:endParaRPr lang="nb-NO" dirty="0"/>
          </a:p>
          <a:p>
            <a:pPr lvl="0"/>
            <a:r>
              <a:rPr lang="nb-NO" dirty="0"/>
              <a:t>Statsløse palestinere:   8 stk. Fordelt på to familier. </a:t>
            </a:r>
          </a:p>
          <a:p>
            <a:pPr lvl="0"/>
            <a:r>
              <a:rPr lang="nb-NO" dirty="0"/>
              <a:t>Somalia:          	</a:t>
            </a:r>
            <a:r>
              <a:rPr lang="nb-NO" dirty="0" smtClean="0"/>
              <a:t>9 </a:t>
            </a:r>
            <a:r>
              <a:rPr lang="nb-NO" dirty="0"/>
              <a:t>stk. Fordelt på en familie og tre enslige </a:t>
            </a:r>
            <a:r>
              <a:rPr lang="nb-NO" dirty="0" smtClean="0"/>
              <a:t>			kvinner </a:t>
            </a:r>
            <a:r>
              <a:rPr lang="nb-NO" dirty="0"/>
              <a:t>.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smtClean="0"/>
              <a:t>- </a:t>
            </a:r>
            <a:fld id="{137DC2B7-261D-4076-A451-08FD1A2F2050}" type="slidenum">
              <a:rPr lang="nb-NO" smtClean="0"/>
              <a:pPr/>
              <a:t>4</a:t>
            </a:fld>
            <a:r>
              <a:rPr lang="nb-NO" smtClean="0"/>
              <a:t> -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508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2106840" y="331680"/>
            <a:ext cx="8424000" cy="684000"/>
          </a:xfrm>
        </p:spPr>
        <p:txBody>
          <a:bodyPr/>
          <a:lstStyle/>
          <a:p>
            <a:r>
              <a:rPr lang="nb-NO" dirty="0" smtClean="0"/>
              <a:t>Systematisk arbeid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720725" y="1280088"/>
            <a:ext cx="9251950" cy="5455992"/>
          </a:xfrm>
        </p:spPr>
        <p:txBody>
          <a:bodyPr/>
          <a:lstStyle/>
          <a:p>
            <a:pPr lvl="0"/>
            <a:r>
              <a:rPr lang="nb-NO" dirty="0" smtClean="0"/>
              <a:t>Interkommunal </a:t>
            </a:r>
            <a:r>
              <a:rPr lang="nb-NO" dirty="0"/>
              <a:t>flyktningeplan sammen med de øvrige kommuner i Midt- og Nord-Gudbrandsdalen</a:t>
            </a:r>
          </a:p>
          <a:p>
            <a:pPr lvl="0"/>
            <a:r>
              <a:rPr lang="nb-NO" dirty="0"/>
              <a:t>A</a:t>
            </a:r>
            <a:r>
              <a:rPr lang="nb-NO" dirty="0" smtClean="0"/>
              <a:t>rbeides </a:t>
            </a:r>
            <a:r>
              <a:rPr lang="nb-NO" dirty="0"/>
              <a:t>med en beredskapsplan for bosetting av et større antall flyktninger i kommunen</a:t>
            </a:r>
          </a:p>
          <a:p>
            <a:pPr lvl="0"/>
            <a:r>
              <a:rPr lang="nb-NO" dirty="0" smtClean="0"/>
              <a:t>Tverrfaglig </a:t>
            </a:r>
            <a:r>
              <a:rPr lang="nb-NO" dirty="0"/>
              <a:t>gruppe, bestående av enhetslederne i alle kommunale enheter som yter tjenester inn mot enten flyktninger, og/eller asylsøkere bosatt i kommunen. </a:t>
            </a:r>
            <a:r>
              <a:rPr lang="nb-NO" dirty="0" smtClean="0"/>
              <a:t>Gruppa </a:t>
            </a:r>
            <a:r>
              <a:rPr lang="nb-NO" dirty="0"/>
              <a:t>møtes regelmessig for å diskutere utfordringer, koordinere innsats samt oppdatere hverandre på status i arbeidet</a:t>
            </a:r>
            <a:r>
              <a:rPr lang="nb-NO" dirty="0" smtClean="0"/>
              <a:t>.</a:t>
            </a:r>
          </a:p>
          <a:p>
            <a:pPr lvl="0"/>
            <a:r>
              <a:rPr lang="nb-NO" dirty="0" smtClean="0"/>
              <a:t>Samarbeidsmøter med asylmottaket og omsorgssenteret der politiet også deltar.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smtClean="0"/>
              <a:t>- </a:t>
            </a:r>
            <a:fld id="{137DC2B7-261D-4076-A451-08FD1A2F2050}" type="slidenum">
              <a:rPr lang="nb-NO" smtClean="0"/>
              <a:pPr/>
              <a:t>5</a:t>
            </a:fld>
            <a:r>
              <a:rPr lang="nb-NO" smtClean="0"/>
              <a:t> -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392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2061120" y="346920"/>
            <a:ext cx="8484960" cy="684000"/>
          </a:xfrm>
        </p:spPr>
        <p:txBody>
          <a:bodyPr/>
          <a:lstStyle/>
          <a:p>
            <a:r>
              <a:rPr lang="nb-NO" dirty="0" smtClean="0"/>
              <a:t>Tjenester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720725" y="1402080"/>
            <a:ext cx="9251950" cy="5076753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smtClean="0"/>
              <a:t>- </a:t>
            </a:r>
            <a:fld id="{137DC2B7-261D-4076-A451-08FD1A2F2050}" type="slidenum">
              <a:rPr lang="nb-NO" smtClean="0"/>
              <a:pPr/>
              <a:t>6</a:t>
            </a:fld>
            <a:r>
              <a:rPr lang="nb-NO" smtClean="0"/>
              <a:t> -</a:t>
            </a:r>
            <a:endParaRPr lang="nb-NO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0" y="1173479"/>
            <a:ext cx="10613410" cy="625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0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2061120" y="270720"/>
            <a:ext cx="8378280" cy="684000"/>
          </a:xfrm>
        </p:spPr>
        <p:txBody>
          <a:bodyPr/>
          <a:lstStyle/>
          <a:p>
            <a:r>
              <a:rPr lang="nb-NO" dirty="0" smtClean="0"/>
              <a:t>Økonomi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720725" y="1143000"/>
            <a:ext cx="9251950" cy="5335833"/>
          </a:xfrm>
        </p:spPr>
        <p:txBody>
          <a:bodyPr/>
          <a:lstStyle/>
          <a:p>
            <a:r>
              <a:rPr lang="nb-NO" dirty="0" smtClean="0"/>
              <a:t>Tilskudd</a:t>
            </a:r>
          </a:p>
          <a:p>
            <a:pPr lvl="1"/>
            <a:r>
              <a:rPr lang="nb-NO" dirty="0" smtClean="0"/>
              <a:t>Asylsøkere</a:t>
            </a:r>
          </a:p>
          <a:p>
            <a:pPr lvl="1"/>
            <a:r>
              <a:rPr lang="nb-NO" dirty="0" smtClean="0"/>
              <a:t>Bosatte flyktninger</a:t>
            </a:r>
          </a:p>
          <a:p>
            <a:pPr lvl="2"/>
            <a:r>
              <a:rPr lang="nb-NO" dirty="0" smtClean="0"/>
              <a:t>Voksne og familier</a:t>
            </a:r>
          </a:p>
          <a:p>
            <a:pPr lvl="2"/>
            <a:r>
              <a:rPr lang="nb-NO" dirty="0" smtClean="0"/>
              <a:t>Enslige mindreårige</a:t>
            </a:r>
          </a:p>
          <a:p>
            <a:endParaRPr lang="nb-NO" dirty="0" smtClean="0"/>
          </a:p>
          <a:p>
            <a:r>
              <a:rPr lang="nb-NO" dirty="0" smtClean="0"/>
              <a:t>3 </a:t>
            </a:r>
            <a:r>
              <a:rPr lang="nb-NO" dirty="0" err="1" smtClean="0"/>
              <a:t>mill</a:t>
            </a:r>
            <a:r>
              <a:rPr lang="nb-NO" dirty="0" smtClean="0"/>
              <a:t> på øremerket disposisjonsfond</a:t>
            </a:r>
          </a:p>
          <a:p>
            <a:pPr lvl="1"/>
            <a:r>
              <a:rPr lang="nb-NO" dirty="0" smtClean="0"/>
              <a:t>Undervisning </a:t>
            </a:r>
          </a:p>
          <a:p>
            <a:pPr lvl="1"/>
            <a:r>
              <a:rPr lang="nb-NO" smtClean="0"/>
              <a:t>Flyktningetjenesten</a:t>
            </a:r>
            <a:endParaRPr lang="nb-NO" dirty="0" smtClean="0"/>
          </a:p>
          <a:p>
            <a:pPr lvl="1"/>
            <a:r>
              <a:rPr lang="nb-NO" dirty="0"/>
              <a:t>V</a:t>
            </a:r>
            <a:r>
              <a:rPr lang="nb-NO" dirty="0" smtClean="0"/>
              <a:t>ertskommune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Samfunnsregnskap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smtClean="0"/>
              <a:t>- </a:t>
            </a:r>
            <a:fld id="{137DC2B7-261D-4076-A451-08FD1A2F2050}" type="slidenum">
              <a:rPr lang="nb-NO" smtClean="0"/>
              <a:pPr/>
              <a:t>7</a:t>
            </a:fld>
            <a:r>
              <a:rPr lang="nb-NO" smtClean="0"/>
              <a:t> -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45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>
          <a:xfrm>
            <a:off x="2045880" y="285960"/>
            <a:ext cx="8469720" cy="684000"/>
          </a:xfrm>
        </p:spPr>
        <p:txBody>
          <a:bodyPr/>
          <a:lstStyle/>
          <a:p>
            <a:r>
              <a:rPr lang="nb-NO" dirty="0" smtClean="0"/>
              <a:t>Integrering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720725" y="1295400"/>
            <a:ext cx="9251950" cy="5526314"/>
          </a:xfrm>
        </p:spPr>
        <p:txBody>
          <a:bodyPr/>
          <a:lstStyle/>
          <a:p>
            <a:r>
              <a:rPr lang="nb-NO" dirty="0" smtClean="0"/>
              <a:t>Introduksjonsprogrammet </a:t>
            </a:r>
          </a:p>
          <a:p>
            <a:pPr lvl="1"/>
            <a:r>
              <a:rPr lang="nb-NO" dirty="0" smtClean="0"/>
              <a:t>Norsk og samfunnskunnskap</a:t>
            </a:r>
          </a:p>
          <a:p>
            <a:pPr lvl="1"/>
            <a:r>
              <a:rPr lang="nb-NO" dirty="0" smtClean="0"/>
              <a:t>Språk- og arbeidstreningsplasser</a:t>
            </a:r>
          </a:p>
          <a:p>
            <a:pPr lvl="1"/>
            <a:r>
              <a:rPr lang="nb-NO" dirty="0" smtClean="0"/>
              <a:t>Ringebumodellen </a:t>
            </a:r>
          </a:p>
          <a:p>
            <a:pPr lvl="1"/>
            <a:r>
              <a:rPr lang="nb-NO" dirty="0" smtClean="0"/>
              <a:t>Frivillighetssentralen</a:t>
            </a:r>
          </a:p>
          <a:p>
            <a:pPr lvl="1"/>
            <a:r>
              <a:rPr lang="nb-NO" dirty="0" smtClean="0"/>
              <a:t>Svømmekurs </a:t>
            </a:r>
          </a:p>
          <a:p>
            <a:endParaRPr lang="nb-NO" dirty="0" smtClean="0"/>
          </a:p>
          <a:p>
            <a:r>
              <a:rPr lang="nb-NO" dirty="0" smtClean="0"/>
              <a:t>Skole</a:t>
            </a:r>
          </a:p>
          <a:p>
            <a:r>
              <a:rPr lang="nb-NO" dirty="0" err="1" smtClean="0"/>
              <a:t>Multikulti</a:t>
            </a:r>
            <a:endParaRPr lang="nb-NO" dirty="0" smtClean="0"/>
          </a:p>
          <a:p>
            <a:r>
              <a:rPr lang="nb-NO" dirty="0" smtClean="0"/>
              <a:t>Lag og foreninger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smtClean="0"/>
              <a:t>- </a:t>
            </a:r>
            <a:fld id="{137DC2B7-261D-4076-A451-08FD1A2F2050}" type="slidenum">
              <a:rPr lang="nb-NO" smtClean="0"/>
              <a:pPr/>
              <a:t>8</a:t>
            </a:fld>
            <a:r>
              <a:rPr lang="nb-NO" smtClean="0"/>
              <a:t> -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908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ngebu kommu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2414</TotalTime>
  <Words>346</Words>
  <Application>Microsoft Office PowerPoint</Application>
  <PresentationFormat>Egendefinert</PresentationFormat>
  <Paragraphs>66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9" baseType="lpstr">
      <vt:lpstr>Ringebu kommune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</dc:title>
  <dc:creator>Åsne</dc:creator>
  <cp:lastModifiedBy>Elisabeth Folland</cp:lastModifiedBy>
  <cp:revision>177</cp:revision>
  <cp:lastPrinted>2016-05-31T10:52:21Z</cp:lastPrinted>
  <dcterms:created xsi:type="dcterms:W3CDTF">2014-08-28T12:39:37Z</dcterms:created>
  <dcterms:modified xsi:type="dcterms:W3CDTF">2016-11-21T11:05:58Z</dcterms:modified>
</cp:coreProperties>
</file>