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0"/>
  </p:notesMasterIdLst>
  <p:handoutMasterIdLst>
    <p:handoutMasterId r:id="rId11"/>
  </p:handoutMasterIdLst>
  <p:sldIdLst>
    <p:sldId id="275" r:id="rId2"/>
    <p:sldId id="280" r:id="rId3"/>
    <p:sldId id="277" r:id="rId4"/>
    <p:sldId id="276" r:id="rId5"/>
    <p:sldId id="274" r:id="rId6"/>
    <p:sldId id="279" r:id="rId7"/>
    <p:sldId id="266" r:id="rId8"/>
    <p:sldId id="278" r:id="rId9"/>
  </p:sldIdLst>
  <p:sldSz cx="10693400" cy="756126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776" y="-348"/>
      </p:cViewPr>
      <p:guideLst>
        <p:guide orient="horz" pos="2381"/>
        <p:guide pos="3368"/>
      </p:guideLst>
    </p:cSldViewPr>
  </p:slideViewPr>
  <p:notesTextViewPr>
    <p:cViewPr>
      <p:scale>
        <a:sx n="1" d="1"/>
        <a:sy n="1" d="1"/>
      </p:scale>
      <p:origin x="0" y="0"/>
    </p:cViewPr>
  </p:notesTextViewPr>
  <p:notesViewPr>
    <p:cSldViewPr snapToGrid="0">
      <p:cViewPr varScale="1">
        <p:scale>
          <a:sx n="67" d="100"/>
          <a:sy n="67" d="100"/>
        </p:scale>
        <p:origin x="18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227F0E1-AF1E-40FC-88A9-356C4E97494D}" type="datetimeFigureOut">
              <a:rPr lang="nb-NO" smtClean="0"/>
              <a:t>17.08.2017</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FA6E6D-ACD0-4D4D-A423-4B447546E450}" type="slidenum">
              <a:rPr lang="nb-NO" smtClean="0"/>
              <a:t>‹#›</a:t>
            </a:fld>
            <a:endParaRPr lang="nb-NO"/>
          </a:p>
        </p:txBody>
      </p:sp>
    </p:spTree>
    <p:extLst>
      <p:ext uri="{BB962C8B-B14F-4D97-AF65-F5344CB8AC3E}">
        <p14:creationId xmlns:p14="http://schemas.microsoft.com/office/powerpoint/2010/main" val="146635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3922EA-0BFF-490A-B9A3-BD1807187A14}" type="datetimeFigureOut">
              <a:rPr lang="nb-NO" smtClean="0"/>
              <a:t>17.08.2017</a:t>
            </a:fld>
            <a:endParaRPr lang="nb-NO"/>
          </a:p>
        </p:txBody>
      </p:sp>
      <p:sp>
        <p:nvSpPr>
          <p:cNvPr id="4" name="Plassholder for lysbilde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0996B4-807D-4310-AC45-4CDCD3831EB0}" type="slidenum">
              <a:rPr lang="nb-NO" smtClean="0"/>
              <a:t>‹#›</a:t>
            </a:fld>
            <a:endParaRPr lang="nb-NO"/>
          </a:p>
        </p:txBody>
      </p:sp>
    </p:spTree>
    <p:extLst>
      <p:ext uri="{BB962C8B-B14F-4D97-AF65-F5344CB8AC3E}">
        <p14:creationId xmlns:p14="http://schemas.microsoft.com/office/powerpoint/2010/main" val="310004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_grå med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1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kst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ssholder for tekst 9"/>
          <p:cNvSpPr>
            <a:spLocks noGrp="1"/>
          </p:cNvSpPr>
          <p:nvPr>
            <p:ph type="body" sz="quarter" idx="11" hasCustomPrompt="1"/>
          </p:nvPr>
        </p:nvSpPr>
        <p:spPr>
          <a:xfrm>
            <a:off x="6944082" y="1368000"/>
            <a:ext cx="3099917" cy="1511613"/>
          </a:xfrm>
          <a:prstGeom prst="rect">
            <a:avLst/>
          </a:prstGeom>
        </p:spPr>
        <p:txBody>
          <a:bodyPr anchor="b"/>
          <a:lstStyle>
            <a:lvl1pPr marL="0" indent="0">
              <a:buNone/>
              <a:defRPr sz="2300" b="1" baseline="0"/>
            </a:lvl1pPr>
          </a:lstStyle>
          <a:p>
            <a:pPr lvl="0"/>
            <a:r>
              <a:rPr lang="nb-NO" dirty="0" smtClean="0"/>
              <a:t>Klikk for å legge inn tekst </a:t>
            </a:r>
          </a:p>
        </p:txBody>
      </p:sp>
      <p:sp>
        <p:nvSpPr>
          <p:cNvPr id="11" name="Plassholder for tekst 9"/>
          <p:cNvSpPr>
            <a:spLocks noGrp="1"/>
          </p:cNvSpPr>
          <p:nvPr>
            <p:ph type="body" sz="quarter" idx="13" hasCustomPrompt="1"/>
          </p:nvPr>
        </p:nvSpPr>
        <p:spPr>
          <a:xfrm>
            <a:off x="6944081" y="2915709"/>
            <a:ext cx="3099917" cy="3563904"/>
          </a:xfrm>
          <a:prstGeom prst="rect">
            <a:avLst/>
          </a:prstGeom>
        </p:spPr>
        <p:txBody>
          <a:bodyPr/>
          <a:lstStyle>
            <a:lvl1pPr marL="0" indent="0">
              <a:buFont typeface="Arial" panose="020B0604020202020204" pitchFamily="34" charset="0"/>
              <a:buNone/>
              <a:defRPr sz="2000"/>
            </a:lvl1pPr>
          </a:lstStyle>
          <a:p>
            <a:pPr lvl="0"/>
            <a:r>
              <a:rPr lang="nb-NO" dirty="0" smtClean="0"/>
              <a:t>Klikk for å legge inn tekst</a:t>
            </a:r>
          </a:p>
        </p:txBody>
      </p:sp>
      <p:sp>
        <p:nvSpPr>
          <p:cNvPr id="6" name="Plassholder for bilde 2"/>
          <p:cNvSpPr>
            <a:spLocks noGrp="1"/>
          </p:cNvSpPr>
          <p:nvPr>
            <p:ph type="pic" sz="quarter" idx="12" hasCustomPrompt="1"/>
          </p:nvPr>
        </p:nvSpPr>
        <p:spPr>
          <a:xfrm>
            <a:off x="720001" y="1368001"/>
            <a:ext cx="6120186" cy="5111612"/>
          </a:xfrm>
          <a:prstGeom prst="rect">
            <a:avLst/>
          </a:prstGeom>
        </p:spPr>
        <p:txBody>
          <a:bodyPr anchor="ctr"/>
          <a:lstStyle>
            <a:lvl1pPr algn="ctr">
              <a:defRPr sz="1800"/>
            </a:lvl1pPr>
          </a:lstStyle>
          <a:p>
            <a:pPr lvl="0"/>
            <a:r>
              <a:rPr lang="nb-NO" dirty="0" smtClean="0"/>
              <a:t>Klikk for å sette inn bilde</a:t>
            </a:r>
            <a:endParaRPr lang="nb-NO" dirty="0"/>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375745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kst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706139" y="1368000"/>
            <a:ext cx="3099917" cy="1511613"/>
          </a:xfrm>
          <a:prstGeom prst="rect">
            <a:avLst/>
          </a:prstGeom>
        </p:spPr>
        <p:txBody>
          <a:bodyPr anchor="b"/>
          <a:lstStyle>
            <a:lvl1pPr marL="0" indent="0">
              <a:buNone/>
              <a:defRPr sz="2300" b="1"/>
            </a:lvl1pPr>
          </a:lstStyle>
          <a:p>
            <a:pPr lvl="0"/>
            <a:r>
              <a:rPr lang="nb-NO" dirty="0" smtClean="0"/>
              <a:t>Klikk for å redigere tekst </a:t>
            </a:r>
          </a:p>
        </p:txBody>
      </p:sp>
      <p:sp>
        <p:nvSpPr>
          <p:cNvPr id="11" name="Plassholder for tekst 9"/>
          <p:cNvSpPr>
            <a:spLocks noGrp="1"/>
          </p:cNvSpPr>
          <p:nvPr>
            <p:ph type="body" sz="quarter" idx="13"/>
          </p:nvPr>
        </p:nvSpPr>
        <p:spPr>
          <a:xfrm>
            <a:off x="719999" y="2915710"/>
            <a:ext cx="3086057" cy="3563904"/>
          </a:xfrm>
          <a:prstGeom prst="rect">
            <a:avLst/>
          </a:prstGeom>
        </p:spPr>
        <p:txBody>
          <a:bodyPr/>
          <a:lstStyle>
            <a:lvl1pPr marL="0" indent="0">
              <a:buFont typeface="Arial" panose="020B0604020202020204" pitchFamily="34" charset="0"/>
              <a:buNone/>
              <a:defRPr sz="2000"/>
            </a:lvl1pPr>
          </a:lstStyle>
          <a:p>
            <a:pPr lvl="0"/>
            <a:r>
              <a:rPr lang="nb-NO" smtClean="0"/>
              <a:t>Klikk for å redigere tekststiler i malen</a:t>
            </a:r>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
        <p:nvSpPr>
          <p:cNvPr id="13" name="Plassholder for bilde 2"/>
          <p:cNvSpPr>
            <a:spLocks noGrp="1"/>
          </p:cNvSpPr>
          <p:nvPr>
            <p:ph type="pic" sz="quarter" idx="16" hasCustomPrompt="1"/>
          </p:nvPr>
        </p:nvSpPr>
        <p:spPr>
          <a:xfrm>
            <a:off x="3923813" y="1368002"/>
            <a:ext cx="6120186" cy="5111612"/>
          </a:xfrm>
          <a:prstGeom prst="rect">
            <a:avLst/>
          </a:prstGeom>
        </p:spPr>
        <p:txBody>
          <a:bodyPr anchor="ctr"/>
          <a:lstStyle>
            <a:lvl1pPr algn="ctr">
              <a:defRPr sz="1800"/>
            </a:lvl1pPr>
          </a:lstStyle>
          <a:p>
            <a:pPr lvl="0"/>
            <a:r>
              <a:rPr lang="nb-NO" dirty="0" smtClean="0"/>
              <a:t>Klikk for å sette inn bilde</a:t>
            </a:r>
            <a:endParaRPr lang="nb-NO" dirty="0"/>
          </a:p>
        </p:txBody>
      </p:sp>
    </p:spTree>
    <p:extLst>
      <p:ext uri="{BB962C8B-B14F-4D97-AF65-F5344CB8AC3E}">
        <p14:creationId xmlns:p14="http://schemas.microsoft.com/office/powerpoint/2010/main" val="82313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kst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txBox="1">
            <a:spLocks noGrp="1"/>
          </p:cNvSpPr>
          <p:nvPr>
            <p:ph type="title" hasCustomPrompt="1"/>
          </p:nvPr>
        </p:nvSpPr>
        <p:spPr>
          <a:xfrm>
            <a:off x="2772000" y="5892064"/>
            <a:ext cx="7200000" cy="684000"/>
          </a:xfrm>
          <a:prstGeom prst="rect">
            <a:avLst/>
          </a:prstGeom>
        </p:spPr>
        <p:txBody>
          <a:bodyPr anchor="t" anchorCtr="0"/>
          <a:lstStyle>
            <a:lvl1pPr algn="l">
              <a:defRPr sz="2300" b="1" baseline="0"/>
            </a:lvl1pPr>
          </a:lstStyle>
          <a:p>
            <a:pPr lvl="0"/>
            <a:r>
              <a:rPr lang="nb-NO" dirty="0"/>
              <a:t>Klikk for å </a:t>
            </a:r>
            <a:r>
              <a:rPr lang="nb-NO" dirty="0" smtClean="0"/>
              <a:t>legge inn tekst</a:t>
            </a:r>
            <a:endParaRPr lang="nb-NO" dirty="0"/>
          </a:p>
        </p:txBody>
      </p:sp>
      <p:sp>
        <p:nvSpPr>
          <p:cNvPr id="3" name="Plassholder for bilde 2"/>
          <p:cNvSpPr txBox="1">
            <a:spLocks noGrp="1"/>
          </p:cNvSpPr>
          <p:nvPr>
            <p:ph type="pic" idx="1" hasCustomPrompt="1"/>
          </p:nvPr>
        </p:nvSpPr>
        <p:spPr>
          <a:xfrm>
            <a:off x="2772000" y="1368000"/>
            <a:ext cx="7200000" cy="4500000"/>
          </a:xfrm>
          <a:prstGeom prst="rect">
            <a:avLst/>
          </a:prstGeom>
        </p:spPr>
        <p:txBody>
          <a:bodyPr anchor="ctr"/>
          <a:lstStyle>
            <a:lvl1pPr marL="0" indent="0" algn="ctr">
              <a:buNone/>
              <a:defRPr sz="1600" baseline="0"/>
            </a:lvl1pPr>
          </a:lstStyle>
          <a:p>
            <a:pPr lvl="0"/>
            <a:r>
              <a:rPr lang="nb-NO" dirty="0" smtClean="0"/>
              <a:t>Klikk for å sette inn bildet</a:t>
            </a:r>
            <a:endParaRPr lang="nb-NO" dirty="0"/>
          </a:p>
        </p:txBody>
      </p:sp>
      <p:sp>
        <p:nvSpPr>
          <p:cNvPr id="11" name="Plassholder for tekst 9"/>
          <p:cNvSpPr>
            <a:spLocks noGrp="1"/>
          </p:cNvSpPr>
          <p:nvPr>
            <p:ph type="body" sz="quarter" idx="13" hasCustomPrompt="1"/>
          </p:nvPr>
        </p:nvSpPr>
        <p:spPr>
          <a:xfrm>
            <a:off x="720000" y="1368000"/>
            <a:ext cx="1963042" cy="4500000"/>
          </a:xfrm>
          <a:prstGeom prst="rect">
            <a:avLst/>
          </a:prstGeom>
        </p:spPr>
        <p:txBody>
          <a:bodyPr anchor="b"/>
          <a:lstStyle>
            <a:lvl1pPr marL="0" indent="0" algn="r">
              <a:buFont typeface="Arial" panose="020B0604020202020204" pitchFamily="34" charset="0"/>
              <a:buNone/>
              <a:defRPr sz="1600" baseline="0"/>
            </a:lvl1pPr>
          </a:lstStyle>
          <a:p>
            <a:pPr lvl="0"/>
            <a:r>
              <a:rPr lang="nb-NO" dirty="0" smtClean="0"/>
              <a:t>Klikk for å legge inn tekst</a:t>
            </a:r>
          </a:p>
        </p:txBody>
      </p:sp>
      <p:sp>
        <p:nvSpPr>
          <p:cNvPr id="7"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264887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ekst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7" hasCustomPrompt="1"/>
          </p:nvPr>
        </p:nvSpPr>
        <p:spPr>
          <a:xfrm>
            <a:off x="6225220" y="1368000"/>
            <a:ext cx="3746779" cy="5111750"/>
          </a:xfrm>
          <a:prstGeom prst="rect">
            <a:avLst/>
          </a:prstGeom>
        </p:spPr>
        <p:txBody>
          <a:bodyPr anchor="ctr"/>
          <a:lstStyle>
            <a:lvl1pPr marL="0" marR="0" indent="0" algn="ctr" defTabSz="1043056" rtl="0" eaLnBrk="1" fontAlgn="auto" latinLnBrk="0" hangingPunct="1">
              <a:lnSpc>
                <a:spcPct val="100000"/>
              </a:lnSpc>
              <a:spcBef>
                <a:spcPts val="900"/>
              </a:spcBef>
              <a:spcAft>
                <a:spcPts val="0"/>
              </a:spcAft>
              <a:buClrTx/>
              <a:buSzPct val="100000"/>
              <a:buFont typeface="Arial" pitchFamily="34"/>
              <a:buNone/>
              <a:tabLst/>
              <a:defRPr sz="1800"/>
            </a:lvl1pPr>
          </a:lstStyle>
          <a:p>
            <a:pPr lvl="0"/>
            <a:r>
              <a:rPr lang="nb-NO" dirty="0" smtClean="0"/>
              <a:t>Klikk for å sette inn bilde</a:t>
            </a:r>
          </a:p>
          <a:p>
            <a:endParaRPr lang="nb-NO" dirty="0"/>
          </a:p>
        </p:txBody>
      </p:sp>
      <p:sp>
        <p:nvSpPr>
          <p:cNvPr id="4" name="Plassholder for tekst 9"/>
          <p:cNvSpPr>
            <a:spLocks noGrp="1"/>
          </p:cNvSpPr>
          <p:nvPr>
            <p:ph type="body" sz="quarter" idx="11" hasCustomPrompt="1"/>
          </p:nvPr>
        </p:nvSpPr>
        <p:spPr>
          <a:xfrm>
            <a:off x="720000" y="1368000"/>
            <a:ext cx="5380012" cy="653305"/>
          </a:xfrm>
          <a:prstGeom prst="rect">
            <a:avLst/>
          </a:prstGeom>
        </p:spPr>
        <p:txBody>
          <a:bodyPr anchor="t"/>
          <a:lstStyle>
            <a:lvl1pPr marL="0" indent="0">
              <a:buNone/>
              <a:defRPr sz="2700" b="1" baseline="0"/>
            </a:lvl1pPr>
          </a:lstStyle>
          <a:p>
            <a:pPr lvl="0"/>
            <a:r>
              <a:rPr lang="nb-NO" dirty="0" smtClean="0"/>
              <a:t>Klikk for å legge inn tekst </a:t>
            </a:r>
          </a:p>
        </p:txBody>
      </p:sp>
      <p:sp>
        <p:nvSpPr>
          <p:cNvPr id="5" name="Plassholder for tekst 9"/>
          <p:cNvSpPr>
            <a:spLocks noGrp="1"/>
          </p:cNvSpPr>
          <p:nvPr>
            <p:ph type="body" sz="quarter" idx="13" hasCustomPrompt="1"/>
          </p:nvPr>
        </p:nvSpPr>
        <p:spPr>
          <a:xfrm>
            <a:off x="720000" y="2105526"/>
            <a:ext cx="5380012" cy="4374224"/>
          </a:xfrm>
          <a:prstGeom prst="rect">
            <a:avLst/>
          </a:prstGeom>
        </p:spPr>
        <p:txBody>
          <a:bodyPr/>
          <a:lstStyle>
            <a:lvl1pPr marL="457200" indent="-457200">
              <a:buFont typeface="Arial" panose="020B0604020202020204" pitchFamily="34" charset="0"/>
              <a:buChar char="•"/>
              <a:defRPr sz="2300"/>
            </a:lvl1pPr>
          </a:lstStyle>
          <a:p>
            <a:pPr lvl="0"/>
            <a:r>
              <a:rPr lang="nb-NO" dirty="0" smtClean="0"/>
              <a:t>Klikk for å legge inn tekst</a:t>
            </a:r>
          </a:p>
        </p:txBody>
      </p:sp>
      <p:sp>
        <p:nvSpPr>
          <p:cNvPr id="6"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267279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nhold og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tekst 2"/>
          <p:cNvSpPr txBox="1">
            <a:spLocks noGrp="1"/>
          </p:cNvSpPr>
          <p:nvPr>
            <p:ph idx="1" hasCustomPrompt="1"/>
          </p:nvPr>
        </p:nvSpPr>
        <p:spPr>
          <a:xfrm>
            <a:off x="720000" y="2087808"/>
            <a:ext cx="9252000" cy="4391025"/>
          </a:xfrm>
          <a:prstGeom prst="rect">
            <a:avLst/>
          </a:prstGeom>
          <a:noFill/>
          <a:ln>
            <a:noFill/>
          </a:ln>
        </p:spPr>
        <p:txBody>
          <a:bodyPr vert="horz" wrap="square" lIns="104305" tIns="52157" rIns="104305" bIns="52157" anchor="ctr" anchorCtr="0" compatLnSpc="1">
            <a:noAutofit/>
          </a:bodyPr>
          <a:lstStyle>
            <a:lvl1pPr marL="0" indent="0" algn="ctr">
              <a:buFont typeface="Arial" panose="020B0604020202020204" pitchFamily="34" charset="0"/>
              <a:buNone/>
              <a:defRPr sz="1800" baseline="0"/>
            </a:lvl1pPr>
          </a:lstStyle>
          <a:p>
            <a:pPr lvl="0"/>
            <a:r>
              <a:rPr lang="nb-NO" dirty="0" smtClean="0"/>
              <a:t>Klikk å sette inn tabell, diagram, lister, video mm.</a:t>
            </a:r>
          </a:p>
        </p:txBody>
      </p:sp>
      <p:sp>
        <p:nvSpPr>
          <p:cNvPr id="8" name="Plassholder for tekst 7"/>
          <p:cNvSpPr>
            <a:spLocks noGrp="1"/>
          </p:cNvSpPr>
          <p:nvPr>
            <p:ph type="body" sz="quarter" idx="10"/>
          </p:nvPr>
        </p:nvSpPr>
        <p:spPr>
          <a:xfrm>
            <a:off x="720000" y="1368000"/>
            <a:ext cx="9252000" cy="684000"/>
          </a:xfrm>
          <a:prstGeom prst="rect">
            <a:avLst/>
          </a:prstGeom>
        </p:spPr>
        <p:txBody>
          <a:bodyPr anchor="b"/>
          <a:lstStyle>
            <a:lvl1pPr marL="0" indent="0" algn="l">
              <a:buNone/>
              <a:defRPr sz="2700" b="1"/>
            </a:lvl1pPr>
          </a:lstStyle>
          <a:p>
            <a:pPr lvl="0"/>
            <a:r>
              <a:rPr lang="nb-NO" smtClean="0"/>
              <a:t>Klikk for å redigere tekststiler i malen</a:t>
            </a:r>
          </a:p>
        </p:txBody>
      </p:sp>
      <p:sp>
        <p:nvSpPr>
          <p:cNvPr id="10"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257740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tekst 2"/>
          <p:cNvSpPr txBox="1">
            <a:spLocks noGrp="1"/>
          </p:cNvSpPr>
          <p:nvPr>
            <p:ph idx="11" hasCustomPrompt="1"/>
          </p:nvPr>
        </p:nvSpPr>
        <p:spPr>
          <a:xfrm>
            <a:off x="720000" y="1367999"/>
            <a:ext cx="9252000" cy="5110833"/>
          </a:xfrm>
          <a:prstGeom prst="rect">
            <a:avLst/>
          </a:prstGeom>
          <a:noFill/>
          <a:ln>
            <a:noFill/>
          </a:ln>
        </p:spPr>
        <p:txBody>
          <a:bodyPr vert="horz" wrap="square" lIns="104305" tIns="52157" rIns="104305" bIns="52157" anchor="ctr" anchorCtr="0" compatLnSpc="1">
            <a:noAutofit/>
          </a:bodyPr>
          <a:lstStyle>
            <a:lvl1pPr marL="0" indent="0" algn="ctr">
              <a:buFont typeface="Arial" panose="020B0604020202020204" pitchFamily="34" charset="0"/>
              <a:buNone/>
              <a:defRPr sz="1800" baseline="0"/>
            </a:lvl1pPr>
          </a:lstStyle>
          <a:p>
            <a:pPr lvl="0"/>
            <a:r>
              <a:rPr lang="nb-NO" dirty="0" smtClean="0"/>
              <a:t>Klikk å sette inn tabell, diagram, lister, video mm.</a:t>
            </a:r>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20203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nnhold og tittel/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ssholder for tekst 9"/>
          <p:cNvSpPr>
            <a:spLocks noGrp="1"/>
          </p:cNvSpPr>
          <p:nvPr>
            <p:ph type="body" sz="quarter" idx="11" hasCustomPrompt="1"/>
          </p:nvPr>
        </p:nvSpPr>
        <p:spPr>
          <a:xfrm>
            <a:off x="6944082" y="1368000"/>
            <a:ext cx="3099917" cy="1511613"/>
          </a:xfrm>
          <a:prstGeom prst="rect">
            <a:avLst/>
          </a:prstGeom>
        </p:spPr>
        <p:txBody>
          <a:bodyPr anchor="b"/>
          <a:lstStyle>
            <a:lvl1pPr marL="0" indent="0">
              <a:buNone/>
              <a:defRPr sz="2300" b="1"/>
            </a:lvl1pPr>
          </a:lstStyle>
          <a:p>
            <a:pPr lvl="0"/>
            <a:r>
              <a:rPr lang="nb-NO" dirty="0" smtClean="0"/>
              <a:t>Klikk for å legge inn tekst </a:t>
            </a:r>
          </a:p>
        </p:txBody>
      </p:sp>
      <p:sp>
        <p:nvSpPr>
          <p:cNvPr id="11" name="Plassholder for tekst 9"/>
          <p:cNvSpPr>
            <a:spLocks noGrp="1"/>
          </p:cNvSpPr>
          <p:nvPr>
            <p:ph type="body" sz="quarter" idx="13" hasCustomPrompt="1"/>
          </p:nvPr>
        </p:nvSpPr>
        <p:spPr>
          <a:xfrm>
            <a:off x="6944081" y="2915709"/>
            <a:ext cx="3099917" cy="3563904"/>
          </a:xfrm>
          <a:prstGeom prst="rect">
            <a:avLst/>
          </a:prstGeom>
        </p:spPr>
        <p:txBody>
          <a:bodyPr/>
          <a:lstStyle>
            <a:lvl1pPr marL="0" indent="0">
              <a:buFont typeface="Arial" panose="020B0604020202020204" pitchFamily="34" charset="0"/>
              <a:buNone/>
              <a:defRPr sz="2000" baseline="0"/>
            </a:lvl1pPr>
          </a:lstStyle>
          <a:p>
            <a:pPr lvl="0"/>
            <a:r>
              <a:rPr lang="nb-NO" dirty="0" smtClean="0"/>
              <a:t>Klikk for å legge inn tekst</a:t>
            </a:r>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
        <p:nvSpPr>
          <p:cNvPr id="7" name="Plassholder for innhold 14"/>
          <p:cNvSpPr>
            <a:spLocks noGrp="1"/>
          </p:cNvSpPr>
          <p:nvPr>
            <p:ph sz="quarter" idx="16" hasCustomPrompt="1"/>
          </p:nvPr>
        </p:nvSpPr>
        <p:spPr>
          <a:xfrm>
            <a:off x="720001" y="1367863"/>
            <a:ext cx="6113938" cy="5111750"/>
          </a:xfrm>
          <a:prstGeom prst="rect">
            <a:avLst/>
          </a:prstGeom>
        </p:spPr>
        <p:txBody>
          <a:bodyPr anchor="ctr"/>
          <a:lstStyle>
            <a:lvl1pPr marL="0" indent="0" algn="ctr">
              <a:buNone/>
              <a:defRPr sz="1800"/>
            </a:lvl1pPr>
          </a:lstStyle>
          <a:p>
            <a:pPr lvl="0"/>
            <a:r>
              <a:rPr lang="nb-NO" dirty="0" smtClean="0"/>
              <a:t>Klikk å sette inn tabell, diagram, lister, video mm.</a:t>
            </a:r>
          </a:p>
        </p:txBody>
      </p:sp>
    </p:spTree>
    <p:extLst>
      <p:ext uri="{BB962C8B-B14F-4D97-AF65-F5344CB8AC3E}">
        <p14:creationId xmlns:p14="http://schemas.microsoft.com/office/powerpoint/2010/main" val="241860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nnhold og tittel/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innhold 14"/>
          <p:cNvSpPr>
            <a:spLocks noGrp="1"/>
          </p:cNvSpPr>
          <p:nvPr>
            <p:ph sz="quarter" idx="16" hasCustomPrompt="1"/>
          </p:nvPr>
        </p:nvSpPr>
        <p:spPr>
          <a:xfrm>
            <a:off x="3923813" y="1367864"/>
            <a:ext cx="6113938" cy="5111750"/>
          </a:xfrm>
          <a:prstGeom prst="rect">
            <a:avLst/>
          </a:prstGeom>
        </p:spPr>
        <p:txBody>
          <a:bodyPr anchor="ctr"/>
          <a:lstStyle>
            <a:lvl1pPr marL="0" indent="0" algn="ctr">
              <a:buNone/>
              <a:defRPr sz="1800"/>
            </a:lvl1pPr>
          </a:lstStyle>
          <a:p>
            <a:pPr lvl="0"/>
            <a:r>
              <a:rPr lang="nb-NO" dirty="0" smtClean="0"/>
              <a:t>Klikk å sette inn tabell, diagram, lister, video mm.</a:t>
            </a:r>
          </a:p>
        </p:txBody>
      </p:sp>
      <p:sp>
        <p:nvSpPr>
          <p:cNvPr id="10" name="Plassholder for tekst 9"/>
          <p:cNvSpPr>
            <a:spLocks noGrp="1"/>
          </p:cNvSpPr>
          <p:nvPr>
            <p:ph type="body" sz="quarter" idx="14" hasCustomPrompt="1"/>
          </p:nvPr>
        </p:nvSpPr>
        <p:spPr>
          <a:xfrm>
            <a:off x="706139" y="1368000"/>
            <a:ext cx="3099917" cy="1511613"/>
          </a:xfrm>
          <a:prstGeom prst="rect">
            <a:avLst/>
          </a:prstGeom>
        </p:spPr>
        <p:txBody>
          <a:bodyPr anchor="b"/>
          <a:lstStyle>
            <a:lvl1pPr marL="0" indent="0">
              <a:buNone/>
              <a:defRPr sz="2300" b="1"/>
            </a:lvl1pPr>
          </a:lstStyle>
          <a:p>
            <a:pPr lvl="0"/>
            <a:r>
              <a:rPr lang="nb-NO" dirty="0" smtClean="0"/>
              <a:t>Klikk for å legge inn tekst </a:t>
            </a:r>
          </a:p>
        </p:txBody>
      </p:sp>
      <p:sp>
        <p:nvSpPr>
          <p:cNvPr id="11" name="Plassholder for tekst 9"/>
          <p:cNvSpPr>
            <a:spLocks noGrp="1"/>
          </p:cNvSpPr>
          <p:nvPr>
            <p:ph type="body" sz="quarter" idx="13" hasCustomPrompt="1"/>
          </p:nvPr>
        </p:nvSpPr>
        <p:spPr>
          <a:xfrm>
            <a:off x="719999" y="2915710"/>
            <a:ext cx="3086057" cy="3563904"/>
          </a:xfrm>
          <a:prstGeom prst="rect">
            <a:avLst/>
          </a:prstGeom>
        </p:spPr>
        <p:txBody>
          <a:bodyPr/>
          <a:lstStyle>
            <a:lvl1pPr marL="0" indent="0">
              <a:buFont typeface="Arial" panose="020B0604020202020204" pitchFamily="34" charset="0"/>
              <a:buNone/>
              <a:defRPr sz="2000" baseline="0"/>
            </a:lvl1pPr>
          </a:lstStyle>
          <a:p>
            <a:pPr lvl="0"/>
            <a:r>
              <a:rPr lang="nb-NO" dirty="0" smtClean="0"/>
              <a:t>Klikk for å legge inn tekst</a:t>
            </a:r>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107560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grå med tittelfe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tekst 3"/>
          <p:cNvSpPr>
            <a:spLocks noGrp="1"/>
          </p:cNvSpPr>
          <p:nvPr>
            <p:ph type="body" sz="quarter" idx="10" hasCustomPrompt="1"/>
          </p:nvPr>
        </p:nvSpPr>
        <p:spPr>
          <a:xfrm>
            <a:off x="3826042" y="3199689"/>
            <a:ext cx="2827421" cy="902451"/>
          </a:xfrm>
          <a:prstGeom prst="rect">
            <a:avLst/>
          </a:prstGeom>
        </p:spPr>
        <p:txBody>
          <a:bodyPr anchor="b"/>
          <a:lstStyle>
            <a:lvl1pPr algn="ctr">
              <a:defRPr sz="2000" b="1" baseline="0"/>
            </a:lvl1pPr>
          </a:lstStyle>
          <a:p>
            <a:pPr lvl="0"/>
            <a:r>
              <a:rPr lang="nb-NO" dirty="0" smtClean="0"/>
              <a:t>Klikk for å legge inn tittel</a:t>
            </a:r>
            <a:endParaRPr lang="nb-NO" dirty="0"/>
          </a:p>
        </p:txBody>
      </p:sp>
      <p:sp>
        <p:nvSpPr>
          <p:cNvPr id="5" name="Plassholder for tekst 3"/>
          <p:cNvSpPr>
            <a:spLocks noGrp="1"/>
          </p:cNvSpPr>
          <p:nvPr>
            <p:ph type="body" sz="quarter" idx="11" hasCustomPrompt="1"/>
          </p:nvPr>
        </p:nvSpPr>
        <p:spPr>
          <a:xfrm>
            <a:off x="3826042" y="4124020"/>
            <a:ext cx="2827421" cy="770021"/>
          </a:xfrm>
          <a:prstGeom prst="rect">
            <a:avLst/>
          </a:prstGeom>
        </p:spPr>
        <p:txBody>
          <a:bodyPr anchor="t"/>
          <a:lstStyle>
            <a:lvl1pPr algn="ctr">
              <a:defRPr sz="1600" b="0" baseline="0"/>
            </a:lvl1pPr>
          </a:lstStyle>
          <a:p>
            <a:pPr lvl="0"/>
            <a:r>
              <a:rPr lang="nb-NO" dirty="0" smtClean="0"/>
              <a:t>Klikk for å legge inn undertittel</a:t>
            </a:r>
            <a:endParaRPr lang="nb-NO" dirty="0"/>
          </a:p>
        </p:txBody>
      </p:sp>
    </p:spTree>
    <p:extLst>
      <p:ext uri="{BB962C8B-B14F-4D97-AF65-F5344CB8AC3E}">
        <p14:creationId xmlns:p14="http://schemas.microsoft.com/office/powerpoint/2010/main" val="145230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_farge med tittelfe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tekst 3"/>
          <p:cNvSpPr>
            <a:spLocks noGrp="1"/>
          </p:cNvSpPr>
          <p:nvPr>
            <p:ph type="body" sz="quarter" idx="10" hasCustomPrompt="1"/>
          </p:nvPr>
        </p:nvSpPr>
        <p:spPr>
          <a:xfrm>
            <a:off x="3826042" y="3199689"/>
            <a:ext cx="2827421" cy="902451"/>
          </a:xfrm>
          <a:prstGeom prst="rect">
            <a:avLst/>
          </a:prstGeom>
        </p:spPr>
        <p:txBody>
          <a:bodyPr anchor="b"/>
          <a:lstStyle>
            <a:lvl1pPr algn="ctr">
              <a:defRPr sz="2000" b="1" baseline="0"/>
            </a:lvl1pPr>
          </a:lstStyle>
          <a:p>
            <a:pPr lvl="0"/>
            <a:r>
              <a:rPr lang="nb-NO" dirty="0" smtClean="0"/>
              <a:t>Klikk for å legge inn tittel</a:t>
            </a:r>
            <a:endParaRPr lang="nb-NO" dirty="0"/>
          </a:p>
        </p:txBody>
      </p:sp>
      <p:sp>
        <p:nvSpPr>
          <p:cNvPr id="4" name="Plassholder for tekst 3"/>
          <p:cNvSpPr>
            <a:spLocks noGrp="1"/>
          </p:cNvSpPr>
          <p:nvPr>
            <p:ph type="body" sz="quarter" idx="11" hasCustomPrompt="1"/>
          </p:nvPr>
        </p:nvSpPr>
        <p:spPr>
          <a:xfrm>
            <a:off x="3826042" y="4124020"/>
            <a:ext cx="2827421" cy="770021"/>
          </a:xfrm>
          <a:prstGeom prst="rect">
            <a:avLst/>
          </a:prstGeom>
        </p:spPr>
        <p:txBody>
          <a:bodyPr anchor="t"/>
          <a:lstStyle>
            <a:lvl1pPr algn="ctr">
              <a:defRPr sz="1600" b="0" baseline="0"/>
            </a:lvl1pPr>
          </a:lstStyle>
          <a:p>
            <a:pPr lvl="0"/>
            <a:r>
              <a:rPr lang="nb-NO" dirty="0" smtClean="0"/>
              <a:t>Klikk for å legge inn undertittel</a:t>
            </a:r>
            <a:endParaRPr lang="nb-NO" dirty="0"/>
          </a:p>
        </p:txBody>
      </p:sp>
    </p:spTree>
    <p:extLst>
      <p:ext uri="{BB962C8B-B14F-4D97-AF65-F5344CB8AC3E}">
        <p14:creationId xmlns:p14="http://schemas.microsoft.com/office/powerpoint/2010/main" val="96210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ssholder for tekst 7"/>
          <p:cNvSpPr>
            <a:spLocks noGrp="1"/>
          </p:cNvSpPr>
          <p:nvPr>
            <p:ph type="body" sz="quarter" idx="10" hasCustomPrompt="1"/>
          </p:nvPr>
        </p:nvSpPr>
        <p:spPr>
          <a:xfrm>
            <a:off x="720000" y="1368000"/>
            <a:ext cx="9252000" cy="684000"/>
          </a:xfrm>
          <a:prstGeom prst="rect">
            <a:avLst/>
          </a:prstGeom>
        </p:spPr>
        <p:txBody>
          <a:bodyPr anchor="b"/>
          <a:lstStyle>
            <a:lvl1pPr marL="0" indent="0" algn="l">
              <a:buNone/>
              <a:defRPr sz="2700" b="1"/>
            </a:lvl1pPr>
          </a:lstStyle>
          <a:p>
            <a:pPr lvl="0"/>
            <a:r>
              <a:rPr lang="nb-NO" dirty="0" smtClean="0"/>
              <a:t>Klikk for å legge inn tekst</a:t>
            </a:r>
          </a:p>
        </p:txBody>
      </p:sp>
      <p:sp>
        <p:nvSpPr>
          <p:cNvPr id="3" name="Plassholder for tekst 2"/>
          <p:cNvSpPr>
            <a:spLocks noGrp="1"/>
          </p:cNvSpPr>
          <p:nvPr>
            <p:ph type="body" sz="quarter" idx="12" hasCustomPrompt="1"/>
          </p:nvPr>
        </p:nvSpPr>
        <p:spPr>
          <a:xfrm>
            <a:off x="720725" y="2087808"/>
            <a:ext cx="9251950" cy="4391025"/>
          </a:xfrm>
          <a:prstGeom prst="rect">
            <a:avLst/>
          </a:prstGeom>
        </p:spPr>
        <p:txBody>
          <a:bodyPr/>
          <a:lstStyle>
            <a:lvl1pPr marL="457200" indent="-457200">
              <a:buFont typeface="Arial" panose="020B0604020202020204" pitchFamily="34" charset="0"/>
              <a:buChar char="•"/>
              <a:defRPr sz="2700" baseline="0"/>
            </a:lvl1pPr>
            <a:lvl2pPr>
              <a:defRPr sz="2500"/>
            </a:lvl2pPr>
            <a:lvl3pPr>
              <a:defRPr sz="2300"/>
            </a:lvl3pPr>
            <a:lvl4pPr>
              <a:defRPr sz="2000"/>
            </a:lvl4pPr>
            <a:lvl5pPr>
              <a:defRPr sz="1800"/>
            </a:lvl5pPr>
          </a:lstStyle>
          <a:p>
            <a:pPr lvl="0"/>
            <a:r>
              <a:rPr lang="nb-NO" dirty="0" smtClean="0"/>
              <a:t>Klikk for å legge inn tekst</a:t>
            </a:r>
          </a:p>
          <a:p>
            <a:pPr lvl="1"/>
            <a:r>
              <a:rPr lang="nb-NO" dirty="0" smtClean="0"/>
              <a:t>Andre nivå</a:t>
            </a:r>
          </a:p>
          <a:p>
            <a:pPr lvl="2"/>
            <a:r>
              <a:rPr lang="nb-NO" dirty="0" smtClean="0"/>
              <a:t>Tredje nivå</a:t>
            </a:r>
          </a:p>
          <a:p>
            <a:pPr lvl="3"/>
            <a:r>
              <a:rPr lang="nb-NO" dirty="0" smtClean="0"/>
              <a:t>Fjerde nivå</a:t>
            </a:r>
          </a:p>
        </p:txBody>
      </p:sp>
      <p:sp>
        <p:nvSpPr>
          <p:cNvPr id="9"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332112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kst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tekst 2"/>
          <p:cNvSpPr>
            <a:spLocks noGrp="1"/>
          </p:cNvSpPr>
          <p:nvPr>
            <p:ph type="body" sz="quarter" idx="13" hasCustomPrompt="1"/>
          </p:nvPr>
        </p:nvSpPr>
        <p:spPr>
          <a:xfrm>
            <a:off x="720000" y="1375006"/>
            <a:ext cx="9251950" cy="5103827"/>
          </a:xfrm>
          <a:prstGeom prst="rect">
            <a:avLst/>
          </a:prstGeom>
        </p:spPr>
        <p:txBody>
          <a:bodyPr/>
          <a:lstStyle>
            <a:lvl1pPr marL="457200" indent="-457200">
              <a:buFont typeface="Arial" panose="020B0604020202020204" pitchFamily="34" charset="0"/>
              <a:buChar char="•"/>
              <a:defRPr sz="2700"/>
            </a:lvl1pPr>
          </a:lstStyle>
          <a:p>
            <a:pPr lvl="0"/>
            <a:r>
              <a:rPr lang="nb-NO" dirty="0" smtClean="0"/>
              <a:t>Klikk for å legge inn tekst</a:t>
            </a:r>
          </a:p>
        </p:txBody>
      </p:sp>
      <p:sp>
        <p:nvSpPr>
          <p:cNvPr id="8"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19065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kst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lassholder for tekst 9"/>
          <p:cNvSpPr>
            <a:spLocks noGrp="1"/>
          </p:cNvSpPr>
          <p:nvPr>
            <p:ph type="body" sz="quarter" idx="10" hasCustomPrompt="1"/>
          </p:nvPr>
        </p:nvSpPr>
        <p:spPr>
          <a:xfrm>
            <a:off x="720000" y="1368000"/>
            <a:ext cx="4500000" cy="684000"/>
          </a:xfrm>
          <a:prstGeom prst="rect">
            <a:avLst/>
          </a:prstGeom>
        </p:spPr>
        <p:txBody>
          <a:bodyPr anchor="b"/>
          <a:lstStyle>
            <a:lvl1pPr marL="0" indent="0">
              <a:buNone/>
              <a:defRPr sz="2300" b="1"/>
            </a:lvl1pPr>
          </a:lstStyle>
          <a:p>
            <a:pPr lvl="0"/>
            <a:r>
              <a:rPr lang="nb-NO" dirty="0" smtClean="0"/>
              <a:t>Klikk for å legge inn tekst</a:t>
            </a:r>
          </a:p>
        </p:txBody>
      </p:sp>
      <p:sp>
        <p:nvSpPr>
          <p:cNvPr id="11" name="Plassholder for tekst 9"/>
          <p:cNvSpPr>
            <a:spLocks noGrp="1"/>
          </p:cNvSpPr>
          <p:nvPr>
            <p:ph type="body" sz="quarter" idx="11" hasCustomPrompt="1"/>
          </p:nvPr>
        </p:nvSpPr>
        <p:spPr>
          <a:xfrm>
            <a:off x="5468462" y="1368000"/>
            <a:ext cx="4500000" cy="684000"/>
          </a:xfrm>
          <a:prstGeom prst="rect">
            <a:avLst/>
          </a:prstGeom>
        </p:spPr>
        <p:txBody>
          <a:bodyPr anchor="b"/>
          <a:lstStyle>
            <a:lvl1pPr marL="0" indent="0">
              <a:buNone/>
              <a:defRPr sz="2300" b="1"/>
            </a:lvl1pPr>
          </a:lstStyle>
          <a:p>
            <a:pPr lvl="0"/>
            <a:r>
              <a:rPr lang="nb-NO" dirty="0" smtClean="0"/>
              <a:t>Klikk for å legge inn tekst</a:t>
            </a:r>
          </a:p>
        </p:txBody>
      </p:sp>
      <p:sp>
        <p:nvSpPr>
          <p:cNvPr id="12" name="Plassholder for tekst 9"/>
          <p:cNvSpPr>
            <a:spLocks noGrp="1"/>
          </p:cNvSpPr>
          <p:nvPr>
            <p:ph type="body" sz="quarter" idx="12" hasCustomPrompt="1"/>
          </p:nvPr>
        </p:nvSpPr>
        <p:spPr>
          <a:xfrm>
            <a:off x="720000" y="2088000"/>
            <a:ext cx="4500000" cy="4392000"/>
          </a:xfrm>
          <a:prstGeom prst="rect">
            <a:avLst/>
          </a:prstGeom>
        </p:spPr>
        <p:txBody>
          <a:bodyPr/>
          <a:lstStyle>
            <a:lvl1pPr marL="342900" indent="-342900">
              <a:buFont typeface="Arial" panose="020B0604020202020204" pitchFamily="34" charset="0"/>
              <a:buChar char="•"/>
              <a:defRPr sz="2000" baseline="0"/>
            </a:lvl1pPr>
          </a:lstStyle>
          <a:p>
            <a:pPr lvl="0"/>
            <a:r>
              <a:rPr lang="nb-NO" dirty="0" smtClean="0"/>
              <a:t>Klikk for å legge inn  tekst</a:t>
            </a:r>
          </a:p>
        </p:txBody>
      </p:sp>
      <p:sp>
        <p:nvSpPr>
          <p:cNvPr id="13" name="Plassholder for tekst 9"/>
          <p:cNvSpPr>
            <a:spLocks noGrp="1"/>
          </p:cNvSpPr>
          <p:nvPr>
            <p:ph type="body" sz="quarter" idx="13" hasCustomPrompt="1"/>
          </p:nvPr>
        </p:nvSpPr>
        <p:spPr>
          <a:xfrm>
            <a:off x="5468462" y="2088000"/>
            <a:ext cx="4500000" cy="4392000"/>
          </a:xfrm>
          <a:prstGeom prst="rect">
            <a:avLst/>
          </a:prstGeom>
        </p:spPr>
        <p:txBody>
          <a:bodyPr/>
          <a:lstStyle>
            <a:lvl1pPr marL="342900" indent="-342900">
              <a:buFont typeface="Arial" panose="020B0604020202020204" pitchFamily="34" charset="0"/>
              <a:buChar char="•"/>
              <a:defRPr sz="2000"/>
            </a:lvl1pPr>
          </a:lstStyle>
          <a:p>
            <a:pPr lvl="0"/>
            <a:r>
              <a:rPr lang="nb-NO" dirty="0" smtClean="0"/>
              <a:t>Klikk for å legge inn tekst</a:t>
            </a:r>
          </a:p>
        </p:txBody>
      </p:sp>
      <p:sp>
        <p:nvSpPr>
          <p:cNvPr id="14" name="Plassholder for lysbildenummer 3"/>
          <p:cNvSpPr txBox="1">
            <a:spLocks noGrp="1"/>
          </p:cNvSpPr>
          <p:nvPr>
            <p:ph type="sldNum" sz="quarter" idx="4"/>
          </p:nvPr>
        </p:nvSpPr>
        <p:spPr>
          <a:xfrm>
            <a:off x="9225530" y="6899887"/>
            <a:ext cx="746470" cy="402564"/>
          </a:xfrm>
          <a:prstGeom prst="rect">
            <a:avLst/>
          </a:prstGeom>
        </p:spPr>
        <p:txBody>
          <a:bodyPr/>
          <a:lstStyle>
            <a:lvl1pPr algn="r">
              <a:defRPr sz="1600"/>
            </a:lvl1pPr>
          </a:lstStyle>
          <a:p>
            <a:fld id="{137DC2B7-261D-4076-A451-08FD1A2F2050}" type="slidenum">
              <a:rPr lang="nb-NO" smtClean="0"/>
              <a:pPr/>
              <a:t>‹#›</a:t>
            </a:fld>
            <a:endParaRPr lang="nb-NO"/>
          </a:p>
        </p:txBody>
      </p:sp>
      <p:sp>
        <p:nvSpPr>
          <p:cNvPr id="9" name="Plassholder for lysbildenummer 3"/>
          <p:cNvSpPr txBox="1">
            <a:spLocks/>
          </p:cNvSpPr>
          <p:nvPr userDrawn="1"/>
        </p:nvSpPr>
        <p:spPr>
          <a:xfrm>
            <a:off x="4599530" y="6936692"/>
            <a:ext cx="746470" cy="402564"/>
          </a:xfrm>
          <a:prstGeom prst="rect">
            <a:avLst/>
          </a:prstGeom>
        </p:spPr>
        <p:txBody>
          <a:bodyPr anchor="ctr"/>
          <a:lstStyle>
            <a:defPPr>
              <a:defRPr lang="nb-NO"/>
            </a:defPPr>
            <a:lvl1pPr marL="0" algn="ctr" defTabSz="914400" rtl="0" eaLnBrk="1" latinLnBrk="0" hangingPunct="1">
              <a:defRPr sz="1200" b="1" kern="1200">
                <a:solidFill>
                  <a:srgbClr val="3C3C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mtClean="0"/>
              <a:t>- </a:t>
            </a:r>
            <a:fld id="{137DC2B7-261D-4076-A451-08FD1A2F2050}" type="slidenum">
              <a:rPr lang="nb-NO" smtClean="0"/>
              <a:pPr/>
              <a:t>‹#›</a:t>
            </a:fld>
            <a:r>
              <a:rPr lang="nb-NO" smtClean="0"/>
              <a:t> -</a:t>
            </a:r>
            <a:endParaRPr lang="nb-NO" dirty="0"/>
          </a:p>
        </p:txBody>
      </p:sp>
    </p:spTree>
    <p:extLst>
      <p:ext uri="{BB962C8B-B14F-4D97-AF65-F5344CB8AC3E}">
        <p14:creationId xmlns:p14="http://schemas.microsoft.com/office/powerpoint/2010/main" val="305977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bilde 2"/>
          <p:cNvSpPr>
            <a:spLocks noGrp="1"/>
          </p:cNvSpPr>
          <p:nvPr>
            <p:ph type="pic" sz="quarter" idx="12" hasCustomPrompt="1"/>
          </p:nvPr>
        </p:nvSpPr>
        <p:spPr>
          <a:xfrm>
            <a:off x="720725" y="2087627"/>
            <a:ext cx="9251950" cy="4392612"/>
          </a:xfrm>
          <a:prstGeom prst="rect">
            <a:avLst/>
          </a:prstGeom>
        </p:spPr>
        <p:txBody>
          <a:bodyPr anchor="ctr"/>
          <a:lstStyle>
            <a:lvl1pPr algn="ctr">
              <a:defRPr sz="1800" baseline="0"/>
            </a:lvl1pPr>
          </a:lstStyle>
          <a:p>
            <a:pPr lvl="0"/>
            <a:r>
              <a:rPr lang="nb-NO" dirty="0" smtClean="0"/>
              <a:t>Klikk for å sette inn bilde</a:t>
            </a:r>
            <a:endParaRPr lang="nb-NO" dirty="0"/>
          </a:p>
        </p:txBody>
      </p:sp>
      <p:sp>
        <p:nvSpPr>
          <p:cNvPr id="8" name="Plassholder for tekst 7"/>
          <p:cNvSpPr>
            <a:spLocks noGrp="1"/>
          </p:cNvSpPr>
          <p:nvPr>
            <p:ph type="body" sz="quarter" idx="10" hasCustomPrompt="1"/>
          </p:nvPr>
        </p:nvSpPr>
        <p:spPr>
          <a:xfrm>
            <a:off x="720000" y="1368000"/>
            <a:ext cx="9252000" cy="684000"/>
          </a:xfrm>
          <a:prstGeom prst="rect">
            <a:avLst/>
          </a:prstGeom>
        </p:spPr>
        <p:txBody>
          <a:bodyPr anchor="b"/>
          <a:lstStyle>
            <a:lvl1pPr marL="0" indent="0">
              <a:buNone/>
              <a:defRPr sz="2300" b="1" baseline="0"/>
            </a:lvl1pPr>
          </a:lstStyle>
          <a:p>
            <a:pPr lvl="0"/>
            <a:r>
              <a:rPr lang="nb-NO" dirty="0" smtClean="0"/>
              <a:t>Klikk for å legge inn tekst</a:t>
            </a:r>
          </a:p>
        </p:txBody>
      </p:sp>
      <p:sp>
        <p:nvSpPr>
          <p:cNvPr id="6"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161024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ilde 2"/>
          <p:cNvSpPr>
            <a:spLocks noGrp="1"/>
          </p:cNvSpPr>
          <p:nvPr>
            <p:ph type="pic" sz="quarter" idx="12" hasCustomPrompt="1"/>
          </p:nvPr>
        </p:nvSpPr>
        <p:spPr>
          <a:xfrm>
            <a:off x="720025" y="1390785"/>
            <a:ext cx="9251950" cy="4392612"/>
          </a:xfrm>
          <a:prstGeom prst="rect">
            <a:avLst/>
          </a:prstGeom>
        </p:spPr>
        <p:txBody>
          <a:bodyPr anchor="ctr"/>
          <a:lstStyle>
            <a:lvl1pPr algn="ctr">
              <a:defRPr sz="1800"/>
            </a:lvl1pPr>
          </a:lstStyle>
          <a:p>
            <a:pPr lvl="0"/>
            <a:r>
              <a:rPr lang="nb-NO" dirty="0" smtClean="0"/>
              <a:t>Klikk for å sette inn bilde</a:t>
            </a:r>
            <a:endParaRPr lang="nb-NO" dirty="0"/>
          </a:p>
        </p:txBody>
      </p:sp>
      <p:sp>
        <p:nvSpPr>
          <p:cNvPr id="8" name="Plassholder for tekst 7"/>
          <p:cNvSpPr>
            <a:spLocks noGrp="1"/>
          </p:cNvSpPr>
          <p:nvPr>
            <p:ph type="body" sz="quarter" idx="10" hasCustomPrompt="1"/>
          </p:nvPr>
        </p:nvSpPr>
        <p:spPr>
          <a:xfrm>
            <a:off x="720675" y="5783397"/>
            <a:ext cx="9252000" cy="684000"/>
          </a:xfrm>
          <a:prstGeom prst="rect">
            <a:avLst/>
          </a:prstGeom>
        </p:spPr>
        <p:txBody>
          <a:bodyPr/>
          <a:lstStyle>
            <a:lvl1pPr marL="0" indent="0">
              <a:buNone/>
              <a:defRPr sz="2300" b="1"/>
            </a:lvl1pPr>
          </a:lstStyle>
          <a:p>
            <a:pPr lvl="0"/>
            <a:r>
              <a:rPr lang="nb-NO" dirty="0" smtClean="0"/>
              <a:t>Klikk for å legge inn tekst</a:t>
            </a:r>
          </a:p>
        </p:txBody>
      </p:sp>
      <p:sp>
        <p:nvSpPr>
          <p:cNvPr id="9"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326799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tel og 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bilde 2"/>
          <p:cNvSpPr>
            <a:spLocks noGrp="1"/>
          </p:cNvSpPr>
          <p:nvPr>
            <p:ph type="pic" sz="quarter" idx="14" hasCustomPrompt="1"/>
          </p:nvPr>
        </p:nvSpPr>
        <p:spPr>
          <a:xfrm>
            <a:off x="720725" y="1368000"/>
            <a:ext cx="4498975" cy="4392612"/>
          </a:xfrm>
          <a:prstGeom prst="rect">
            <a:avLst/>
          </a:prstGeom>
        </p:spPr>
        <p:txBody>
          <a:bodyPr anchor="ctr"/>
          <a:lstStyle>
            <a:lvl1pPr marL="0" indent="0" algn="ctr">
              <a:buNone/>
              <a:defRPr sz="1600"/>
            </a:lvl1pPr>
          </a:lstStyle>
          <a:p>
            <a:r>
              <a:rPr lang="nb-NO" dirty="0" smtClean="0"/>
              <a:t>Klikk for å sette inn bilde</a:t>
            </a:r>
            <a:endParaRPr lang="nb-NO" dirty="0"/>
          </a:p>
        </p:txBody>
      </p:sp>
      <p:sp>
        <p:nvSpPr>
          <p:cNvPr id="10" name="Plassholder for tekst 9"/>
          <p:cNvSpPr>
            <a:spLocks noGrp="1"/>
          </p:cNvSpPr>
          <p:nvPr>
            <p:ph type="body" sz="quarter" idx="10" hasCustomPrompt="1"/>
          </p:nvPr>
        </p:nvSpPr>
        <p:spPr>
          <a:xfrm>
            <a:off x="720000" y="5760612"/>
            <a:ext cx="4500000" cy="684000"/>
          </a:xfrm>
          <a:prstGeom prst="rect">
            <a:avLst/>
          </a:prstGeom>
        </p:spPr>
        <p:txBody>
          <a:bodyPr anchor="t"/>
          <a:lstStyle>
            <a:lvl1pPr marL="0" indent="0">
              <a:buNone/>
              <a:defRPr sz="1800" b="1"/>
            </a:lvl1pPr>
          </a:lstStyle>
          <a:p>
            <a:pPr lvl="0"/>
            <a:r>
              <a:rPr lang="nb-NO" dirty="0" smtClean="0"/>
              <a:t>Klikk for å legge inn tekst</a:t>
            </a:r>
          </a:p>
        </p:txBody>
      </p:sp>
      <p:sp>
        <p:nvSpPr>
          <p:cNvPr id="11" name="Plassholder for tekst 9"/>
          <p:cNvSpPr>
            <a:spLocks noGrp="1"/>
          </p:cNvSpPr>
          <p:nvPr>
            <p:ph type="body" sz="quarter" idx="11" hasCustomPrompt="1"/>
          </p:nvPr>
        </p:nvSpPr>
        <p:spPr>
          <a:xfrm>
            <a:off x="5468462" y="5796612"/>
            <a:ext cx="4500000" cy="684000"/>
          </a:xfrm>
          <a:prstGeom prst="rect">
            <a:avLst/>
          </a:prstGeom>
        </p:spPr>
        <p:txBody>
          <a:bodyPr/>
          <a:lstStyle>
            <a:lvl1pPr marL="0" indent="0">
              <a:buNone/>
              <a:defRPr sz="1800" b="1"/>
            </a:lvl1pPr>
          </a:lstStyle>
          <a:p>
            <a:pPr lvl="0"/>
            <a:r>
              <a:rPr lang="nb-NO" dirty="0" smtClean="0"/>
              <a:t>Klikk for å legge inn tekst</a:t>
            </a:r>
          </a:p>
        </p:txBody>
      </p:sp>
      <p:sp>
        <p:nvSpPr>
          <p:cNvPr id="8" name="Plassholder for bilde 2"/>
          <p:cNvSpPr>
            <a:spLocks noGrp="1"/>
          </p:cNvSpPr>
          <p:nvPr>
            <p:ph type="pic" sz="quarter" idx="15" hasCustomPrompt="1"/>
          </p:nvPr>
        </p:nvSpPr>
        <p:spPr>
          <a:xfrm>
            <a:off x="5469487" y="1368000"/>
            <a:ext cx="4498975" cy="4392612"/>
          </a:xfrm>
          <a:prstGeom prst="rect">
            <a:avLst/>
          </a:prstGeom>
        </p:spPr>
        <p:txBody>
          <a:bodyPr anchor="ctr"/>
          <a:lstStyle>
            <a:lvl1pPr marL="0" indent="0" algn="ctr">
              <a:buNone/>
              <a:defRPr sz="1600"/>
            </a:lvl1pPr>
          </a:lstStyle>
          <a:p>
            <a:r>
              <a:rPr lang="nb-NO" dirty="0" smtClean="0"/>
              <a:t>Klikk for å sette inn bilde</a:t>
            </a:r>
            <a:endParaRPr lang="nb-NO" dirty="0"/>
          </a:p>
        </p:txBody>
      </p:sp>
      <p:sp>
        <p:nvSpPr>
          <p:cNvPr id="9" name="Plassholder for lysbildenummer 3"/>
          <p:cNvSpPr txBox="1">
            <a:spLocks noGrp="1"/>
          </p:cNvSpPr>
          <p:nvPr>
            <p:ph type="sldNum" sz="quarter" idx="4"/>
          </p:nvPr>
        </p:nvSpPr>
        <p:spPr>
          <a:xfrm>
            <a:off x="4599530" y="6936692"/>
            <a:ext cx="746470" cy="402564"/>
          </a:xfrm>
          <a:prstGeom prst="rect">
            <a:avLst/>
          </a:prstGeom>
        </p:spPr>
        <p:txBody>
          <a:bodyPr anchor="ctr"/>
          <a:lstStyle>
            <a:lvl1pPr algn="ctr">
              <a:defRPr sz="1200" b="1">
                <a:solidFill>
                  <a:srgbClr val="3C3C3B"/>
                </a:solidFill>
              </a:defRPr>
            </a:lvl1pPr>
          </a:lstStyle>
          <a:p>
            <a:r>
              <a:rPr lang="nb-NO" dirty="0" smtClean="0"/>
              <a:t>- </a:t>
            </a:r>
            <a:fld id="{137DC2B7-261D-4076-A451-08FD1A2F2050}" type="slidenum">
              <a:rPr lang="nb-NO" smtClean="0"/>
              <a:pPr/>
              <a:t>‹#›</a:t>
            </a:fld>
            <a:r>
              <a:rPr lang="nb-NO" dirty="0" smtClean="0"/>
              <a:t> -</a:t>
            </a:r>
            <a:endParaRPr lang="nb-NO" dirty="0"/>
          </a:p>
        </p:txBody>
      </p:sp>
    </p:spTree>
    <p:extLst>
      <p:ext uri="{BB962C8B-B14F-4D97-AF65-F5344CB8AC3E}">
        <p14:creationId xmlns:p14="http://schemas.microsoft.com/office/powerpoint/2010/main" val="13909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041383"/>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77" r:id="rId4"/>
    <p:sldLayoutId id="2147483683" r:id="rId5"/>
    <p:sldLayoutId id="2147483663" r:id="rId6"/>
    <p:sldLayoutId id="2147483664" r:id="rId7"/>
    <p:sldLayoutId id="2147483665" r:id="rId8"/>
    <p:sldLayoutId id="2147483676" r:id="rId9"/>
    <p:sldLayoutId id="2147483684" r:id="rId10"/>
    <p:sldLayoutId id="2147483678" r:id="rId11"/>
    <p:sldLayoutId id="2147483671" r:id="rId12"/>
    <p:sldLayoutId id="2147483682" r:id="rId13"/>
    <p:sldLayoutId id="2147483685" r:id="rId14"/>
    <p:sldLayoutId id="2147483679" r:id="rId15"/>
    <p:sldLayoutId id="2147483688" r:id="rId16"/>
    <p:sldLayoutId id="2147483687"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marL="0" marR="0" lvl="0" indent="0" algn="l" defTabSz="1043056" rtl="0" eaLnBrk="1" fontAlgn="auto" hangingPunct="1">
        <a:lnSpc>
          <a:spcPct val="100000"/>
        </a:lnSpc>
        <a:spcBef>
          <a:spcPts val="0"/>
        </a:spcBef>
        <a:spcAft>
          <a:spcPts val="0"/>
        </a:spcAft>
        <a:buNone/>
        <a:tabLst/>
        <a:defRPr lang="nb-NO" sz="2300" b="0" i="0" u="none" strike="noStrike" kern="1200" cap="none" spc="0" baseline="0">
          <a:solidFill>
            <a:srgbClr val="000000"/>
          </a:solidFill>
          <a:uFillTx/>
          <a:latin typeface="Calibri"/>
        </a:defRPr>
      </a:lvl1pPr>
    </p:titleStyle>
    <p:bodyStyle>
      <a:lvl1pPr marL="0" marR="0" lvl="0" indent="0" algn="l" defTabSz="1043056" rtl="0" eaLnBrk="1" fontAlgn="auto" hangingPunct="1">
        <a:lnSpc>
          <a:spcPct val="100000"/>
        </a:lnSpc>
        <a:spcBef>
          <a:spcPts val="900"/>
        </a:spcBef>
        <a:spcAft>
          <a:spcPts val="0"/>
        </a:spcAft>
        <a:buSzPct val="100000"/>
        <a:buFont typeface="Arial" pitchFamily="34"/>
        <a:buNone/>
        <a:tabLst/>
        <a:defRPr lang="nb-NO" sz="3700" b="0" i="0" u="none" strike="noStrike" kern="1200" cap="none" spc="0" baseline="0">
          <a:solidFill>
            <a:srgbClr val="000000"/>
          </a:solidFill>
          <a:uFillTx/>
          <a:latin typeface="Calibri"/>
        </a:defRPr>
      </a:lvl1pPr>
      <a:lvl2pPr marL="847484" marR="0" lvl="1" indent="-325956" algn="l" defTabSz="1043056" rtl="0" eaLnBrk="1" fontAlgn="auto" hangingPunct="1">
        <a:lnSpc>
          <a:spcPct val="100000"/>
        </a:lnSpc>
        <a:spcBef>
          <a:spcPts val="800"/>
        </a:spcBef>
        <a:spcAft>
          <a:spcPts val="0"/>
        </a:spcAft>
        <a:buSzPct val="100000"/>
        <a:buFont typeface="Arial" pitchFamily="34"/>
        <a:buChar char="–"/>
        <a:tabLst/>
        <a:defRPr lang="nb-NO" sz="3200" b="0" i="0" u="none" strike="noStrike" kern="1200" cap="none" spc="0" baseline="0">
          <a:solidFill>
            <a:srgbClr val="000000"/>
          </a:solidFill>
          <a:uFillTx/>
          <a:latin typeface="Calibri"/>
        </a:defRPr>
      </a:lvl2pPr>
      <a:lvl3pPr marL="1303815" marR="0" lvl="2" indent="-260759" algn="l" defTabSz="1043056" rtl="0" eaLnBrk="1" fontAlgn="auto" hangingPunct="1">
        <a:lnSpc>
          <a:spcPct val="100000"/>
        </a:lnSpc>
        <a:spcBef>
          <a:spcPts val="600"/>
        </a:spcBef>
        <a:spcAft>
          <a:spcPts val="0"/>
        </a:spcAft>
        <a:buSzPct val="100000"/>
        <a:buFont typeface="Arial" pitchFamily="34"/>
        <a:buChar char="•"/>
        <a:tabLst/>
        <a:defRPr lang="nb-NO" sz="2700" b="0" i="0" u="none" strike="noStrike" kern="1200" cap="none" spc="0" baseline="0">
          <a:solidFill>
            <a:srgbClr val="000000"/>
          </a:solidFill>
          <a:uFillTx/>
          <a:latin typeface="Calibri"/>
        </a:defRPr>
      </a:lvl3pPr>
      <a:lvl4pPr marL="1825343" marR="0" lvl="3" indent="-260759" algn="l" defTabSz="1043056" rtl="0" eaLnBrk="1" fontAlgn="auto" hangingPunct="1">
        <a:lnSpc>
          <a:spcPct val="100000"/>
        </a:lnSpc>
        <a:spcBef>
          <a:spcPts val="600"/>
        </a:spcBef>
        <a:spcAft>
          <a:spcPts val="0"/>
        </a:spcAft>
        <a:buSzPct val="100000"/>
        <a:buFont typeface="Arial" pitchFamily="34"/>
        <a:buChar char="–"/>
        <a:tabLst/>
        <a:defRPr lang="nb-NO" sz="2300" b="0" i="0" u="none" strike="noStrike" kern="1200" cap="none" spc="0" baseline="0">
          <a:solidFill>
            <a:srgbClr val="000000"/>
          </a:solidFill>
          <a:uFillTx/>
          <a:latin typeface="Calibri"/>
        </a:defRPr>
      </a:lvl4pPr>
      <a:lvl5pPr marL="2346871" marR="0" lvl="4" indent="-260759" algn="l" defTabSz="1043056" rtl="0" eaLnBrk="1" fontAlgn="auto" hangingPunct="1">
        <a:lnSpc>
          <a:spcPct val="100000"/>
        </a:lnSpc>
        <a:spcBef>
          <a:spcPts val="600"/>
        </a:spcBef>
        <a:spcAft>
          <a:spcPts val="0"/>
        </a:spcAft>
        <a:buSzPct val="100000"/>
        <a:buFont typeface="Arial" pitchFamily="34"/>
        <a:buChar char="»"/>
        <a:tabLst/>
        <a:defRPr lang="nb-NO" sz="23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10"/>
          </p:nvPr>
        </p:nvSpPr>
        <p:spPr>
          <a:xfrm>
            <a:off x="3826042" y="2658140"/>
            <a:ext cx="2827421" cy="861237"/>
          </a:xfrm>
        </p:spPr>
        <p:txBody>
          <a:bodyPr/>
          <a:lstStyle/>
          <a:p>
            <a:r>
              <a:rPr lang="nb-NO" dirty="0" smtClean="0"/>
              <a:t>Informasjon</a:t>
            </a:r>
          </a:p>
          <a:p>
            <a:r>
              <a:rPr lang="nb-NO" dirty="0" smtClean="0"/>
              <a:t>Eldrerådet </a:t>
            </a:r>
            <a:endParaRPr lang="nb-NO" dirty="0"/>
          </a:p>
        </p:txBody>
      </p:sp>
      <p:sp>
        <p:nvSpPr>
          <p:cNvPr id="6" name="Plassholder for tekst 5"/>
          <p:cNvSpPr>
            <a:spLocks noGrp="1"/>
          </p:cNvSpPr>
          <p:nvPr>
            <p:ph type="body" sz="quarter" idx="11"/>
          </p:nvPr>
        </p:nvSpPr>
        <p:spPr>
          <a:xfrm>
            <a:off x="3826042" y="3753294"/>
            <a:ext cx="2827421" cy="1140748"/>
          </a:xfrm>
        </p:spPr>
        <p:txBody>
          <a:bodyPr/>
          <a:lstStyle/>
          <a:p>
            <a:r>
              <a:rPr lang="nb-NO" dirty="0" smtClean="0"/>
              <a:t>17.08.2017</a:t>
            </a:r>
            <a:endParaRPr lang="nb-NO" dirty="0" smtClean="0"/>
          </a:p>
          <a:p>
            <a:endParaRPr lang="nb-NO" dirty="0" smtClean="0"/>
          </a:p>
          <a:p>
            <a:r>
              <a:rPr lang="nb-NO" dirty="0" smtClean="0"/>
              <a:t>Jostein Gårderløkken</a:t>
            </a:r>
          </a:p>
          <a:p>
            <a:r>
              <a:rPr lang="nb-NO" dirty="0" smtClean="0"/>
              <a:t>Plan og teknisk sjef</a:t>
            </a:r>
            <a:endParaRPr lang="nb-NO" dirty="0"/>
          </a:p>
        </p:txBody>
      </p:sp>
      <p:sp>
        <p:nvSpPr>
          <p:cNvPr id="4" name="Plassholder for lysbildenummer 3"/>
          <p:cNvSpPr>
            <a:spLocks noGrp="1"/>
          </p:cNvSpPr>
          <p:nvPr>
            <p:ph type="sldNum" sz="quarter" idx="4294967295"/>
          </p:nvPr>
        </p:nvSpPr>
        <p:spPr>
          <a:xfrm>
            <a:off x="0" y="6937375"/>
            <a:ext cx="747713" cy="401638"/>
          </a:xfrm>
          <a:prstGeom prst="rect">
            <a:avLst/>
          </a:prstGeom>
        </p:spPr>
        <p:txBody>
          <a:bodyPr/>
          <a:lstStyle/>
          <a:p>
            <a:r>
              <a:rPr lang="nb-NO" smtClean="0"/>
              <a:t>- </a:t>
            </a:r>
            <a:fld id="{137DC2B7-261D-4076-A451-08FD1A2F2050}" type="slidenum">
              <a:rPr lang="nb-NO" smtClean="0"/>
              <a:pPr/>
              <a:t>1</a:t>
            </a:fld>
            <a:r>
              <a:rPr lang="nb-NO" smtClean="0"/>
              <a:t> -</a:t>
            </a:r>
            <a:endParaRPr lang="nb-NO" dirty="0"/>
          </a:p>
        </p:txBody>
      </p:sp>
    </p:spTree>
    <p:extLst>
      <p:ext uri="{BB962C8B-B14F-4D97-AF65-F5344CB8AC3E}">
        <p14:creationId xmlns:p14="http://schemas.microsoft.com/office/powerpoint/2010/main" val="413172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smtClean="0"/>
              <a:t>BYGGEKOMITE</a:t>
            </a:r>
            <a:endParaRPr lang="nb-NO" dirty="0"/>
          </a:p>
        </p:txBody>
      </p:sp>
      <p:sp>
        <p:nvSpPr>
          <p:cNvPr id="3" name="Plassholder for tekst 2"/>
          <p:cNvSpPr>
            <a:spLocks noGrp="1"/>
          </p:cNvSpPr>
          <p:nvPr>
            <p:ph type="body" sz="quarter" idx="12"/>
          </p:nvPr>
        </p:nvSpPr>
        <p:spPr/>
        <p:txBody>
          <a:bodyPr/>
          <a:lstStyle/>
          <a:p>
            <a:r>
              <a:rPr lang="nb-NO" dirty="0"/>
              <a:t>Følgende </a:t>
            </a:r>
            <a:r>
              <a:rPr lang="nb-NO" dirty="0" smtClean="0"/>
              <a:t>er medlemmer byggekomiteen</a:t>
            </a:r>
            <a:r>
              <a:rPr lang="nb-NO" dirty="0"/>
              <a:t>: </a:t>
            </a:r>
          </a:p>
          <a:p>
            <a:pPr lvl="1"/>
            <a:r>
              <a:rPr lang="nb-NO" dirty="0"/>
              <a:t>Leder:                     </a:t>
            </a:r>
            <a:r>
              <a:rPr lang="nb-NO" dirty="0" smtClean="0"/>
              <a:t>Brede Holdbrekken( folkevalgt)</a:t>
            </a:r>
            <a:endParaRPr lang="nb-NO" dirty="0"/>
          </a:p>
          <a:p>
            <a:pPr lvl="1"/>
            <a:r>
              <a:rPr lang="nb-NO" dirty="0"/>
              <a:t>Medlem                 </a:t>
            </a:r>
            <a:r>
              <a:rPr lang="nb-NO" dirty="0" smtClean="0"/>
              <a:t>Else Sæther (folkevalgt)</a:t>
            </a:r>
            <a:endParaRPr lang="nb-NO" dirty="0"/>
          </a:p>
          <a:p>
            <a:pPr lvl="1"/>
            <a:r>
              <a:rPr lang="nb-NO" dirty="0"/>
              <a:t>Medlem                 </a:t>
            </a:r>
            <a:r>
              <a:rPr lang="nb-NO" dirty="0" smtClean="0"/>
              <a:t>Erik Odlo (folkevalgt)</a:t>
            </a:r>
          </a:p>
          <a:p>
            <a:pPr lvl="1"/>
            <a:r>
              <a:rPr lang="nb-NO" dirty="0" smtClean="0"/>
              <a:t>Medlem	</a:t>
            </a:r>
            <a:r>
              <a:rPr lang="nb-NO" dirty="0"/>
              <a:t>	</a:t>
            </a:r>
            <a:r>
              <a:rPr lang="nb-NO" dirty="0" smtClean="0"/>
              <a:t>Ingolf Bones ( brukerrepresentant)</a:t>
            </a:r>
          </a:p>
          <a:p>
            <a:pPr lvl="1"/>
            <a:r>
              <a:rPr lang="nb-NO" dirty="0" smtClean="0"/>
              <a:t>Medlem		Arild Kongsrud ( tjenesten)</a:t>
            </a:r>
            <a:endParaRPr lang="nb-NO" dirty="0"/>
          </a:p>
          <a:p>
            <a:pPr lvl="1"/>
            <a:r>
              <a:rPr lang="nb-NO" dirty="0"/>
              <a:t>Varamedlem         </a:t>
            </a:r>
            <a:r>
              <a:rPr lang="nb-NO" dirty="0" smtClean="0"/>
              <a:t>Ståle Sønsteli ( </a:t>
            </a:r>
            <a:r>
              <a:rPr lang="nb-NO" dirty="0"/>
              <a:t>folkevalgt</a:t>
            </a:r>
            <a:r>
              <a:rPr lang="nb-NO" dirty="0" smtClean="0"/>
              <a:t>)</a:t>
            </a:r>
          </a:p>
          <a:p>
            <a:pPr lvl="1"/>
            <a:r>
              <a:rPr lang="nb-NO" dirty="0" smtClean="0"/>
              <a:t>Prosjektleder 	Per </a:t>
            </a:r>
            <a:r>
              <a:rPr lang="nb-NO" dirty="0"/>
              <a:t>K</a:t>
            </a:r>
            <a:r>
              <a:rPr lang="nb-NO" dirty="0" smtClean="0"/>
              <a:t>ristian Simengård</a:t>
            </a:r>
          </a:p>
          <a:p>
            <a:pPr lvl="1"/>
            <a:r>
              <a:rPr lang="nb-NO" dirty="0" smtClean="0"/>
              <a:t>Prosjektansvarlig	Jostein Gårderløkken</a:t>
            </a:r>
            <a:endParaRPr lang="nb-NO" dirty="0"/>
          </a:p>
          <a:p>
            <a:endParaRPr lang="nb-NO" dirty="0"/>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2</a:t>
            </a:fld>
            <a:r>
              <a:rPr lang="nb-NO" smtClean="0"/>
              <a:t> -</a:t>
            </a:r>
            <a:endParaRPr lang="nb-NO" dirty="0"/>
          </a:p>
        </p:txBody>
      </p:sp>
    </p:spTree>
    <p:extLst>
      <p:ext uri="{BB962C8B-B14F-4D97-AF65-F5344CB8AC3E}">
        <p14:creationId xmlns:p14="http://schemas.microsoft.com/office/powerpoint/2010/main" val="166966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491" y="1021132"/>
            <a:ext cx="5900517" cy="352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tekst 1"/>
          <p:cNvSpPr>
            <a:spLocks noGrp="1"/>
          </p:cNvSpPr>
          <p:nvPr>
            <p:ph type="body" sz="quarter" idx="10"/>
          </p:nvPr>
        </p:nvSpPr>
        <p:spPr>
          <a:xfrm>
            <a:off x="525750" y="584789"/>
            <a:ext cx="9252000" cy="1116336"/>
          </a:xfrm>
        </p:spPr>
        <p:txBody>
          <a:bodyPr/>
          <a:lstStyle/>
          <a:p>
            <a:pPr algn="ctr"/>
            <a:r>
              <a:rPr lang="nb-NO" sz="3200" dirty="0"/>
              <a:t>Økonomiplan 2017-2020</a:t>
            </a:r>
            <a:br>
              <a:rPr lang="nb-NO" sz="3200" dirty="0"/>
            </a:br>
            <a:r>
              <a:rPr lang="nb-NO" sz="1400" dirty="0" smtClean="0"/>
              <a:t>(Kommunestyrets </a:t>
            </a:r>
            <a:r>
              <a:rPr lang="nb-NO" sz="1400" dirty="0"/>
              <a:t>vedtak 25.10.2016)</a:t>
            </a:r>
          </a:p>
        </p:txBody>
      </p:sp>
      <p:sp>
        <p:nvSpPr>
          <p:cNvPr id="3" name="Plassholder for tekst 2"/>
          <p:cNvSpPr>
            <a:spLocks noGrp="1"/>
          </p:cNvSpPr>
          <p:nvPr>
            <p:ph type="body" sz="quarter" idx="12"/>
          </p:nvPr>
        </p:nvSpPr>
        <p:spPr>
          <a:xfrm>
            <a:off x="710093" y="4717165"/>
            <a:ext cx="9251950" cy="2066408"/>
          </a:xfrm>
        </p:spPr>
        <p:txBody>
          <a:bodyPr/>
          <a:lstStyle/>
          <a:p>
            <a:r>
              <a:rPr lang="nb-NO" sz="1200" dirty="0" smtClean="0"/>
              <a:t>Det </a:t>
            </a:r>
            <a:r>
              <a:rPr lang="nb-NO" sz="1200" dirty="0"/>
              <a:t>bygges nytt bofelleskap der det blant annet inkluderer 11 nye leiligheter for mennesker med nedsatt funksjonsevne, en avlastningsleilighet, kontor og fellesrom på tomta nord for dagens RES på Brettingen.  Prosjektet skal prioriteres og har målsetting om oppstart i 2017 med ferdigstilling 2018. </a:t>
            </a:r>
          </a:p>
          <a:p>
            <a:r>
              <a:rPr lang="nb-NO" sz="1200" dirty="0"/>
              <a:t>Og vurdering:</a:t>
            </a:r>
          </a:p>
          <a:p>
            <a:r>
              <a:rPr lang="nb-NO" sz="1200" dirty="0"/>
              <a:t>Dette vil gi 1,3 mill. kr i FDV-kostnader (forvaltning, drift og vedlikehold).  Husleieinntekter på 1 mill. kr. Det er innkalkulert 20 % vaktmester og 35 % renholdstilling i FDV kostnadene. Anbud skal ut i løpet av året.</a:t>
            </a:r>
          </a:p>
          <a:p>
            <a:endParaRPr lang="nb-NO" dirty="0"/>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3</a:t>
            </a:fld>
            <a:r>
              <a:rPr lang="nb-NO" smtClean="0"/>
              <a:t> -</a:t>
            </a:r>
            <a:endParaRPr lang="nb-NO" dirty="0"/>
          </a:p>
        </p:txBody>
      </p:sp>
    </p:spTree>
    <p:extLst>
      <p:ext uri="{BB962C8B-B14F-4D97-AF65-F5344CB8AC3E}">
        <p14:creationId xmlns:p14="http://schemas.microsoft.com/office/powerpoint/2010/main" val="60988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3"/>
          </p:nvPr>
        </p:nvSpPr>
        <p:spPr/>
        <p:txBody>
          <a:bodyPr/>
          <a:lstStyle/>
          <a:p>
            <a:endParaRPr lang="nb-NO"/>
          </a:p>
        </p:txBody>
      </p:sp>
      <p:sp>
        <p:nvSpPr>
          <p:cNvPr id="3" name="Plassholder for lysbildenummer 2"/>
          <p:cNvSpPr>
            <a:spLocks noGrp="1"/>
          </p:cNvSpPr>
          <p:nvPr>
            <p:ph type="sldNum" sz="quarter" idx="4"/>
          </p:nvPr>
        </p:nvSpPr>
        <p:spPr/>
        <p:txBody>
          <a:bodyPr/>
          <a:lstStyle/>
          <a:p>
            <a:r>
              <a:rPr lang="nb-NO" smtClean="0"/>
              <a:t>- </a:t>
            </a:r>
            <a:fld id="{137DC2B7-261D-4076-A451-08FD1A2F2050}" type="slidenum">
              <a:rPr lang="nb-NO" smtClean="0"/>
              <a:pPr/>
              <a:t>4</a:t>
            </a:fld>
            <a:r>
              <a:rPr lang="nb-NO" smtClean="0"/>
              <a:t> -</a:t>
            </a:r>
            <a:endParaRPr lang="nb-NO" dirty="0"/>
          </a:p>
        </p:txBody>
      </p:sp>
      <p:pic>
        <p:nvPicPr>
          <p:cNvPr id="2050" name="Picture 2" descr="C:\Users\bea\AppData\Local\Microsoft\Windows\Temporary Internet Files\Content.Outlook\OVO30236\IMG_00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882" y="997152"/>
            <a:ext cx="8027114" cy="602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5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13"/>
          </p:nvPr>
        </p:nvSpPr>
        <p:spPr/>
        <p:txBody>
          <a:bodyPr/>
          <a:lstStyle/>
          <a:p>
            <a:endParaRPr lang="nb-NO" dirty="0"/>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5</a:t>
            </a:fld>
            <a:r>
              <a:rPr lang="nb-NO" smtClean="0"/>
              <a:t> -</a:t>
            </a:r>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691" y="1127051"/>
            <a:ext cx="7481431" cy="561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43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pPr algn="ctr"/>
            <a:r>
              <a:rPr lang="nb-NO" dirty="0" smtClean="0"/>
              <a:t>ARBEIDSFORM OG MEDVIRKNING</a:t>
            </a:r>
            <a:endParaRPr lang="nb-NO" dirty="0"/>
          </a:p>
        </p:txBody>
      </p:sp>
      <p:sp>
        <p:nvSpPr>
          <p:cNvPr id="3" name="Plassholder for tekst 2"/>
          <p:cNvSpPr>
            <a:spLocks noGrp="1"/>
          </p:cNvSpPr>
          <p:nvPr>
            <p:ph type="body" sz="quarter" idx="12"/>
          </p:nvPr>
        </p:nvSpPr>
        <p:spPr/>
        <p:txBody>
          <a:bodyPr/>
          <a:lstStyle/>
          <a:p>
            <a:r>
              <a:rPr lang="nb-NO" sz="1400" dirty="0" smtClean="0"/>
              <a:t>Byggekomiteen </a:t>
            </a:r>
            <a:r>
              <a:rPr lang="nb-NO" sz="1400" dirty="0"/>
              <a:t>har fokus på </a:t>
            </a:r>
            <a:r>
              <a:rPr lang="nb-NO" sz="1400" dirty="0" smtClean="0"/>
              <a:t>medvirkning. </a:t>
            </a:r>
          </a:p>
          <a:p>
            <a:r>
              <a:rPr lang="nb-NO" sz="1400" dirty="0" smtClean="0"/>
              <a:t>Informasjon vil bli sendt til:</a:t>
            </a:r>
            <a:endParaRPr lang="nb-NO" sz="1400" dirty="0"/>
          </a:p>
          <a:p>
            <a:pPr lvl="1"/>
            <a:r>
              <a:rPr lang="nb-NO" sz="1400" dirty="0"/>
              <a:t>Rådet for mennesker med nedsatt funksjonsevne</a:t>
            </a:r>
          </a:p>
          <a:p>
            <a:pPr lvl="1"/>
            <a:r>
              <a:rPr lang="nb-NO" sz="1400" dirty="0"/>
              <a:t>Eldrerådet</a:t>
            </a:r>
          </a:p>
          <a:p>
            <a:pPr lvl="1"/>
            <a:r>
              <a:rPr lang="nb-NO" sz="1400" dirty="0"/>
              <a:t>Ungdomsrådet</a:t>
            </a:r>
          </a:p>
          <a:p>
            <a:pPr lvl="1"/>
            <a:r>
              <a:rPr lang="nb-NO" sz="1400" dirty="0"/>
              <a:t>Levekårsutvalget</a:t>
            </a:r>
          </a:p>
          <a:p>
            <a:pPr lvl="1"/>
            <a:r>
              <a:rPr lang="nb-NO" sz="1400" dirty="0"/>
              <a:t>Brukere, foreldre og pårørende til framtidige beboere og de som bor midlertidig på RES i dag</a:t>
            </a:r>
          </a:p>
          <a:p>
            <a:pPr lvl="1"/>
            <a:r>
              <a:rPr lang="nb-NO" sz="1400" dirty="0"/>
              <a:t>Informasjon om prosessen og prosjektet vil bli gitt i egne informasjonsmøter, åpne møter, kommunens hjemmeside og i Ringebuposten.</a:t>
            </a:r>
            <a:br>
              <a:rPr lang="nb-NO" sz="1400" dirty="0"/>
            </a:br>
            <a:r>
              <a:rPr lang="nb-NO" sz="1400" dirty="0"/>
              <a:t> </a:t>
            </a:r>
          </a:p>
          <a:p>
            <a:r>
              <a:rPr lang="nb-NO" sz="1400" dirty="0"/>
              <a:t>Det er viktig at innspill kommer til rett tid for at de skal kunne vurderes inn i prosjektet.</a:t>
            </a:r>
          </a:p>
          <a:p>
            <a:r>
              <a:rPr lang="nb-NO" sz="1400" dirty="0"/>
              <a:t>I tillegg til de involverte nevnt over vil aktuelle interne fagmiljøer trekkes inn, bl.a. IKT-avdelingen for data- og velferdsteknologi og drift- og renholdspersonell.</a:t>
            </a:r>
          </a:p>
          <a:p>
            <a:r>
              <a:rPr lang="nb-NO" sz="1400" dirty="0"/>
              <a:t>Det vil også bli lagt vekt på å finne arkitekt og aktører i byggeprosjektet som har erfaringer med tilsvarende bygg, og for å finne fleksible løsninger med store muligheter og få begrensninger</a:t>
            </a:r>
          </a:p>
          <a:p>
            <a:endParaRPr lang="nb-NO" dirty="0"/>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6</a:t>
            </a:fld>
            <a:r>
              <a:rPr lang="nb-NO" smtClean="0"/>
              <a:t> -</a:t>
            </a:r>
            <a:endParaRPr lang="nb-NO" dirty="0"/>
          </a:p>
        </p:txBody>
      </p:sp>
    </p:spTree>
    <p:extLst>
      <p:ext uri="{BB962C8B-B14F-4D97-AF65-F5344CB8AC3E}">
        <p14:creationId xmlns:p14="http://schemas.microsoft.com/office/powerpoint/2010/main" val="31566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0"/>
          </p:nvPr>
        </p:nvSpPr>
        <p:spPr/>
        <p:txBody>
          <a:bodyPr/>
          <a:lstStyle/>
          <a:p>
            <a:pPr algn="ctr"/>
            <a:r>
              <a:rPr lang="nb-NO" dirty="0" smtClean="0"/>
              <a:t>FRAMDRIFT</a:t>
            </a:r>
            <a:endParaRPr lang="nb-NO" dirty="0"/>
          </a:p>
        </p:txBody>
      </p:sp>
      <p:sp>
        <p:nvSpPr>
          <p:cNvPr id="9" name="Plassholder for tekst 8"/>
          <p:cNvSpPr>
            <a:spLocks noGrp="1"/>
          </p:cNvSpPr>
          <p:nvPr>
            <p:ph type="body" sz="quarter" idx="12"/>
          </p:nvPr>
        </p:nvSpPr>
        <p:spPr/>
        <p:txBody>
          <a:bodyPr/>
          <a:lstStyle/>
          <a:p>
            <a:r>
              <a:rPr lang="nb-NO" sz="1600" dirty="0" smtClean="0"/>
              <a:t>01.09.2017 </a:t>
            </a:r>
            <a:r>
              <a:rPr lang="nb-NO" sz="1600" dirty="0"/>
              <a:t>-         </a:t>
            </a:r>
            <a:r>
              <a:rPr lang="nb-NO" sz="1600" dirty="0" err="1"/>
              <a:t>minikonkurranse</a:t>
            </a:r>
            <a:r>
              <a:rPr lang="nb-NO" sz="1600" dirty="0"/>
              <a:t> til arkitekter for utarbeidelse av funksjonsbeskrivelse </a:t>
            </a:r>
            <a:r>
              <a:rPr lang="nb-NO" sz="1600" dirty="0" smtClean="0"/>
              <a:t>for prosjektet</a:t>
            </a:r>
            <a:r>
              <a:rPr lang="nb-NO" sz="1600" dirty="0"/>
              <a:t>  </a:t>
            </a:r>
            <a:br>
              <a:rPr lang="nb-NO" sz="1600" dirty="0"/>
            </a:br>
            <a:r>
              <a:rPr lang="nb-NO" sz="1600" dirty="0"/>
              <a:t> </a:t>
            </a:r>
          </a:p>
          <a:p>
            <a:r>
              <a:rPr lang="nb-NO" sz="1600" dirty="0"/>
              <a:t>August – starten av september 2017 – informasjon- og </a:t>
            </a:r>
            <a:r>
              <a:rPr lang="nb-NO" sz="1600" dirty="0" err="1"/>
              <a:t>innspillsfase</a:t>
            </a:r>
            <a:r>
              <a:rPr lang="nb-NO" sz="1600" dirty="0"/>
              <a:t> med involverte  </a:t>
            </a:r>
          </a:p>
          <a:p>
            <a:r>
              <a:rPr lang="nb-NO" sz="1600" dirty="0"/>
              <a:t>23.08.2017 -        Informasjonsmøte med brukere, foreldre og pårørende</a:t>
            </a:r>
            <a:br>
              <a:rPr lang="nb-NO" sz="1600" dirty="0"/>
            </a:br>
            <a:r>
              <a:rPr lang="nb-NO" sz="1600" dirty="0"/>
              <a:t> </a:t>
            </a:r>
          </a:p>
          <a:p>
            <a:r>
              <a:rPr lang="nb-NO" sz="1600" dirty="0"/>
              <a:t>12.09.2017 -         Frist for første innspill fra involverte til funksjonsbeskrivelse (bl.a.   </a:t>
            </a:r>
            <a:br>
              <a:rPr lang="nb-NO" sz="1600" dirty="0"/>
            </a:br>
            <a:r>
              <a:rPr lang="nb-NO" sz="1600" dirty="0"/>
              <a:t>                             hva skal bygget inneholde og hvordan skal det utformes)</a:t>
            </a:r>
            <a:br>
              <a:rPr lang="nb-NO" sz="1600" dirty="0"/>
            </a:br>
            <a:r>
              <a:rPr lang="nb-NO" sz="1600" dirty="0"/>
              <a:t> </a:t>
            </a:r>
          </a:p>
          <a:p>
            <a:r>
              <a:rPr lang="nb-NO" sz="1600" dirty="0"/>
              <a:t>20.09.2017 -        Tilbudsfrist for arkitekter i </a:t>
            </a:r>
            <a:r>
              <a:rPr lang="nb-NO" sz="1600" dirty="0" err="1"/>
              <a:t>minikonkurranse</a:t>
            </a:r>
            <a:r>
              <a:rPr lang="nb-NO" sz="1600" dirty="0"/>
              <a:t/>
            </a:r>
            <a:br>
              <a:rPr lang="nb-NO" sz="1600" dirty="0"/>
            </a:br>
            <a:r>
              <a:rPr lang="nb-NO" sz="1600" dirty="0"/>
              <a:t> </a:t>
            </a:r>
          </a:p>
          <a:p>
            <a:r>
              <a:rPr lang="nb-NO" sz="1600" dirty="0"/>
              <a:t>28.09.2017 -        Byggekomite innstiller på valg av arkitekt som skal utarbeide </a:t>
            </a:r>
            <a:br>
              <a:rPr lang="nb-NO" sz="1600" dirty="0"/>
            </a:br>
            <a:r>
              <a:rPr lang="nb-NO" sz="1600" dirty="0"/>
              <a:t>                             funksjonsbeskrivelse for totalentreprise</a:t>
            </a:r>
            <a:br>
              <a:rPr lang="nb-NO" sz="1600" dirty="0"/>
            </a:br>
            <a:r>
              <a:rPr lang="nb-NO" sz="1600" dirty="0"/>
              <a:t> </a:t>
            </a:r>
          </a:p>
          <a:p>
            <a:endParaRPr lang="nb-NO" sz="1200" dirty="0"/>
          </a:p>
          <a:p>
            <a:pPr marL="0" indent="0">
              <a:buNone/>
            </a:pPr>
            <a:r>
              <a:rPr lang="nb-NO" dirty="0" smtClean="0"/>
              <a:t> </a:t>
            </a:r>
            <a:endParaRPr lang="nb-NO" dirty="0" smtClean="0"/>
          </a:p>
          <a:p>
            <a:pPr marL="0" indent="0">
              <a:buNone/>
            </a:pPr>
            <a:endParaRPr lang="nb-NO" dirty="0" smtClean="0"/>
          </a:p>
          <a:p>
            <a:pPr marL="0" indent="0">
              <a:buNone/>
            </a:pPr>
            <a:endParaRPr lang="nb-NO" dirty="0" smtClean="0"/>
          </a:p>
          <a:p>
            <a:pPr marL="0" indent="0">
              <a:buNone/>
            </a:pPr>
            <a:endParaRPr lang="nb-NO" dirty="0"/>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7</a:t>
            </a:fld>
            <a:r>
              <a:rPr lang="nb-NO" smtClean="0"/>
              <a:t> -</a:t>
            </a:r>
            <a:endParaRPr lang="nb-NO" dirty="0"/>
          </a:p>
        </p:txBody>
      </p:sp>
    </p:spTree>
    <p:extLst>
      <p:ext uri="{BB962C8B-B14F-4D97-AF65-F5344CB8AC3E}">
        <p14:creationId xmlns:p14="http://schemas.microsoft.com/office/powerpoint/2010/main" val="272529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a:xfrm>
            <a:off x="688827" y="1222743"/>
            <a:ext cx="9251950" cy="5390707"/>
          </a:xfrm>
        </p:spPr>
        <p:txBody>
          <a:bodyPr/>
          <a:lstStyle/>
          <a:p>
            <a:r>
              <a:rPr lang="nb-NO" sz="1600" dirty="0"/>
              <a:t>28.09.2017 -        Oversende kommunens samlede innspill til valgt arkitekt</a:t>
            </a:r>
            <a:br>
              <a:rPr lang="nb-NO" sz="1600" dirty="0"/>
            </a:br>
            <a:r>
              <a:rPr lang="nb-NO" sz="1600" dirty="0"/>
              <a:t> </a:t>
            </a:r>
          </a:p>
          <a:p>
            <a:r>
              <a:rPr lang="nb-NO" sz="1600" dirty="0" err="1"/>
              <a:t>Ca</a:t>
            </a:r>
            <a:r>
              <a:rPr lang="nb-NO" sz="1600" dirty="0"/>
              <a:t> 10.12.2017 -   Frist for arkitekt for utarbeidelse av funksjonsbeskrivelse</a:t>
            </a:r>
            <a:br>
              <a:rPr lang="nb-NO" sz="1600" dirty="0"/>
            </a:br>
            <a:r>
              <a:rPr lang="nb-NO" sz="1600" dirty="0"/>
              <a:t> </a:t>
            </a:r>
          </a:p>
          <a:p>
            <a:r>
              <a:rPr lang="nb-NO" sz="1600" dirty="0" err="1"/>
              <a:t>Ca</a:t>
            </a:r>
            <a:r>
              <a:rPr lang="nb-NO" sz="1600" dirty="0"/>
              <a:t> 12.12.2017 -   </a:t>
            </a:r>
            <a:r>
              <a:rPr lang="nb-NO" sz="1600" dirty="0" err="1"/>
              <a:t>ca</a:t>
            </a:r>
            <a:r>
              <a:rPr lang="nb-NO" sz="1600" dirty="0"/>
              <a:t> 15.01.2018 – Fase med dialog med alle involverte for gjennomgang og </a:t>
            </a:r>
            <a:br>
              <a:rPr lang="nb-NO" sz="1600" dirty="0"/>
            </a:br>
            <a:r>
              <a:rPr lang="nb-NO" sz="1600" dirty="0"/>
              <a:t>                             innspill på foreslått funksjonsbeskrivelse</a:t>
            </a:r>
            <a:br>
              <a:rPr lang="nb-NO" sz="1600" dirty="0"/>
            </a:br>
            <a:r>
              <a:rPr lang="nb-NO" sz="1600" dirty="0"/>
              <a:t> </a:t>
            </a:r>
          </a:p>
          <a:p>
            <a:r>
              <a:rPr lang="nb-NO" sz="1600" dirty="0"/>
              <a:t>01.02.2018 –        Sende ut av anbudsforespørsel i totalentreprise (for gjennomføring av</a:t>
            </a:r>
            <a:br>
              <a:rPr lang="nb-NO" sz="1600" dirty="0"/>
            </a:br>
            <a:r>
              <a:rPr lang="nb-NO" sz="1600" dirty="0"/>
              <a:t>                             prosjektet)</a:t>
            </a:r>
            <a:br>
              <a:rPr lang="nb-NO" sz="1600" dirty="0"/>
            </a:br>
            <a:r>
              <a:rPr lang="nb-NO" sz="1600" dirty="0"/>
              <a:t> </a:t>
            </a:r>
          </a:p>
          <a:p>
            <a:r>
              <a:rPr lang="nb-NO" sz="1600" dirty="0" err="1"/>
              <a:t>Ca</a:t>
            </a:r>
            <a:r>
              <a:rPr lang="nb-NO" sz="1600" dirty="0"/>
              <a:t> 01.04.2018  -  Frist for å gi pristilbud i anbudskonkurransen</a:t>
            </a:r>
            <a:br>
              <a:rPr lang="nb-NO" sz="1600" dirty="0"/>
            </a:br>
            <a:r>
              <a:rPr lang="nb-NO" sz="1600" dirty="0"/>
              <a:t> </a:t>
            </a:r>
          </a:p>
          <a:p>
            <a:r>
              <a:rPr lang="nb-NO" sz="1600" dirty="0" err="1"/>
              <a:t>Ca</a:t>
            </a:r>
            <a:r>
              <a:rPr lang="nb-NO" sz="1600" dirty="0"/>
              <a:t> 01.05.2018  -  Valg av Totalentreprenør</a:t>
            </a:r>
            <a:br>
              <a:rPr lang="nb-NO" sz="1600" dirty="0"/>
            </a:br>
            <a:r>
              <a:rPr lang="nb-NO" sz="1600" dirty="0"/>
              <a:t> </a:t>
            </a:r>
          </a:p>
          <a:p>
            <a:r>
              <a:rPr lang="nb-NO" sz="1600" dirty="0" err="1"/>
              <a:t>Ca</a:t>
            </a:r>
            <a:r>
              <a:rPr lang="nb-NO" sz="1600" dirty="0"/>
              <a:t> 01.06.2018  -  Start prosjektering og forberede byggestart</a:t>
            </a:r>
            <a:br>
              <a:rPr lang="nb-NO" sz="1600" dirty="0"/>
            </a:br>
            <a:r>
              <a:rPr lang="nb-NO" sz="1600" dirty="0"/>
              <a:t> </a:t>
            </a:r>
          </a:p>
          <a:p>
            <a:r>
              <a:rPr lang="nb-NO" sz="1600" b="1" dirty="0"/>
              <a:t>01.06.2019 -         Ferdigstillelse</a:t>
            </a:r>
          </a:p>
        </p:txBody>
      </p:sp>
      <p:sp>
        <p:nvSpPr>
          <p:cNvPr id="4" name="Plassholder for lysbildenummer 3"/>
          <p:cNvSpPr>
            <a:spLocks noGrp="1"/>
          </p:cNvSpPr>
          <p:nvPr>
            <p:ph type="sldNum" sz="quarter" idx="4"/>
          </p:nvPr>
        </p:nvSpPr>
        <p:spPr/>
        <p:txBody>
          <a:bodyPr/>
          <a:lstStyle/>
          <a:p>
            <a:r>
              <a:rPr lang="nb-NO" smtClean="0"/>
              <a:t>- </a:t>
            </a:r>
            <a:fld id="{137DC2B7-261D-4076-A451-08FD1A2F2050}" type="slidenum">
              <a:rPr lang="nb-NO" smtClean="0"/>
              <a:pPr/>
              <a:t>8</a:t>
            </a:fld>
            <a:r>
              <a:rPr lang="nb-NO" smtClean="0"/>
              <a:t> -</a:t>
            </a:r>
            <a:endParaRPr lang="nb-NO" dirty="0"/>
          </a:p>
        </p:txBody>
      </p:sp>
    </p:spTree>
    <p:extLst>
      <p:ext uri="{BB962C8B-B14F-4D97-AF65-F5344CB8AC3E}">
        <p14:creationId xmlns:p14="http://schemas.microsoft.com/office/powerpoint/2010/main" val="371849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K_ny prof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RK_ny profil</Template>
  <TotalTime>524</TotalTime>
  <Words>142</Words>
  <Application>Microsoft Office PowerPoint</Application>
  <PresentationFormat>Egendefinert</PresentationFormat>
  <Paragraphs>58</Paragraphs>
  <Slides>8</Slides>
  <Notes>0</Notes>
  <HiddenSlides>0</HiddenSlides>
  <MMClips>0</MMClips>
  <ScaleCrop>false</ScaleCrop>
  <HeadingPairs>
    <vt:vector size="4" baseType="variant">
      <vt:variant>
        <vt:lpstr>Tema</vt:lpstr>
      </vt:variant>
      <vt:variant>
        <vt:i4>1</vt:i4>
      </vt:variant>
      <vt:variant>
        <vt:lpstr>Lysbildetitler</vt:lpstr>
      </vt:variant>
      <vt:variant>
        <vt:i4>8</vt:i4>
      </vt:variant>
    </vt:vector>
  </HeadingPairs>
  <TitlesOfParts>
    <vt:vector size="9" baseType="lpstr">
      <vt:lpstr>RK_ny profil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Ringebu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Berit Skogvang</dc:creator>
  <cp:lastModifiedBy>Jostein Gårderløkken</cp:lastModifiedBy>
  <cp:revision>24</cp:revision>
  <cp:lastPrinted>2016-05-24T13:10:26Z</cp:lastPrinted>
  <dcterms:created xsi:type="dcterms:W3CDTF">2015-01-20T13:22:22Z</dcterms:created>
  <dcterms:modified xsi:type="dcterms:W3CDTF">2017-08-17T08:24:40Z</dcterms:modified>
</cp:coreProperties>
</file>